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4" r:id="rId4"/>
    <p:sldId id="265" r:id="rId5"/>
    <p:sldId id="293" r:id="rId6"/>
    <p:sldId id="288" r:id="rId7"/>
    <p:sldId id="292" r:id="rId8"/>
    <p:sldId id="287" r:id="rId9"/>
  </p:sldIdLst>
  <p:sldSz cx="12192000" cy="6858000"/>
  <p:notesSz cx="6669088" cy="99282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94" autoAdjust="0"/>
    <p:restoredTop sz="70629" autoAdjust="0"/>
  </p:normalViewPr>
  <p:slideViewPr>
    <p:cSldViewPr snapToGrid="0">
      <p:cViewPr varScale="1">
        <p:scale>
          <a:sx n="79" d="100"/>
          <a:sy n="79" d="100"/>
        </p:scale>
        <p:origin x="13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916" y="-90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16CFB9-F35B-4F8D-B34F-5A95B0FBBAE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3BDA5F4-C2C5-431C-ABBA-F7600A89F6C4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Ministry of Education, Youth and Sports</a:t>
          </a:r>
        </a:p>
      </dgm:t>
    </dgm:pt>
    <dgm:pt modelId="{C479F072-DBA4-47EF-8541-36440ABAA591}" type="parTrans" cxnId="{F063A83A-B421-4092-BA42-1C236F7050F9}">
      <dgm:prSet/>
      <dgm:spPr/>
      <dgm:t>
        <a:bodyPr/>
        <a:lstStyle/>
        <a:p>
          <a:endParaRPr lang="en-GB"/>
        </a:p>
      </dgm:t>
    </dgm:pt>
    <dgm:pt modelId="{D70CA30F-80FD-48FB-8E20-FA1378C5B91D}" type="sibTrans" cxnId="{F063A83A-B421-4092-BA42-1C236F7050F9}">
      <dgm:prSet/>
      <dgm:spPr/>
      <dgm:t>
        <a:bodyPr/>
        <a:lstStyle/>
        <a:p>
          <a:endParaRPr lang="en-GB"/>
        </a:p>
      </dgm:t>
    </dgm:pt>
    <dgm:pt modelId="{247C2968-FF46-4C43-A638-59DA68AD8811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School law</a:t>
          </a:r>
        </a:p>
      </dgm:t>
    </dgm:pt>
    <dgm:pt modelId="{A323EF7C-6BBD-4459-989A-10F09B78D5BD}" type="parTrans" cxnId="{A656C354-1A26-4D3A-BD01-DBBDD4E51A14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79C568-291B-4AB6-B4A9-F6F1FFFC4672}" type="sibTrans" cxnId="{A656C354-1A26-4D3A-BD01-DBBDD4E51A14}">
      <dgm:prSet/>
      <dgm:spPr/>
      <dgm:t>
        <a:bodyPr/>
        <a:lstStyle/>
        <a:p>
          <a:endParaRPr lang="en-GB"/>
        </a:p>
      </dgm:t>
    </dgm:pt>
    <dgm:pt modelId="{A9BCB879-09BB-41E3-BE1B-FED7B2E6E2C7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HE advisor / Student</a:t>
          </a:r>
          <a:r>
            <a:rPr lang="cs-CZ" sz="1600" noProof="0" dirty="0">
              <a:latin typeface="Calibri" panose="020F0502020204030204" pitchFamily="34" charset="0"/>
              <a:cs typeface="Calibri" panose="020F0502020204030204" pitchFamily="34" charset="0"/>
            </a:rPr>
            <a:t>s</a:t>
          </a:r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9D012A-64D6-4CF5-BECF-0DB3D718C9FC}" type="parTrans" cxnId="{F8749AD7-5516-4453-9E7A-683B9D2A52A4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76E9660-91D0-4272-AF0D-B833FB841594}" type="sibTrans" cxnId="{F8749AD7-5516-4453-9E7A-683B9D2A52A4}">
      <dgm:prSet/>
      <dgm:spPr/>
      <dgm:t>
        <a:bodyPr/>
        <a:lstStyle/>
        <a:p>
          <a:endParaRPr lang="en-GB"/>
        </a:p>
      </dgm:t>
    </dgm:pt>
    <dgm:pt modelId="{330D7955-3B34-4289-A2E2-8F53B72C090B}">
      <dgm:prSet phldrT="[Text]" custT="1"/>
      <dgm:spPr/>
      <dgm:t>
        <a:bodyPr/>
        <a:lstStyle/>
        <a:p>
          <a:r>
            <a:rPr lang="en-GB" sz="1600" b="1" noProof="0" dirty="0">
              <a:latin typeface="Calibri" panose="020F0502020204030204" pitchFamily="34" charset="0"/>
              <a:cs typeface="Calibri" panose="020F0502020204030204" pitchFamily="34" charset="0"/>
            </a:rPr>
            <a:t>Sector</a:t>
          </a:r>
        </a:p>
      </dgm:t>
    </dgm:pt>
    <dgm:pt modelId="{D98B1D80-B8B4-4CBB-914F-0672AA74DA19}" type="parTrans" cxnId="{96B689D4-B5EF-43BD-AA4D-B59BC8717215}">
      <dgm:prSet/>
      <dgm:spPr/>
      <dgm:t>
        <a:bodyPr/>
        <a:lstStyle/>
        <a:p>
          <a:endParaRPr lang="en-GB"/>
        </a:p>
      </dgm:t>
    </dgm:pt>
    <dgm:pt modelId="{3B98A415-0B94-4D04-9FEB-B50219B0A02B}" type="sibTrans" cxnId="{96B689D4-B5EF-43BD-AA4D-B59BC8717215}">
      <dgm:prSet/>
      <dgm:spPr/>
      <dgm:t>
        <a:bodyPr/>
        <a:lstStyle/>
        <a:p>
          <a:endParaRPr lang="en-GB"/>
        </a:p>
      </dgm:t>
    </dgm:pt>
    <dgm:pt modelId="{BB610F73-8F71-4DE8-AE15-B53C85EAD633}">
      <dgm:prSet phldrT="[Text]" custT="1"/>
      <dgm:spPr/>
      <dgm:t>
        <a:bodyPr/>
        <a:lstStyle/>
        <a:p>
          <a:r>
            <a:rPr lang="en-GB" sz="1600" b="1" noProof="0" dirty="0">
              <a:latin typeface="Calibri" panose="020F0502020204030204" pitchFamily="34" charset="0"/>
              <a:cs typeface="Calibri" panose="020F0502020204030204" pitchFamily="34" charset="0"/>
            </a:rPr>
            <a:t>Law regulation</a:t>
          </a:r>
        </a:p>
      </dgm:t>
    </dgm:pt>
    <dgm:pt modelId="{A8EB2224-2276-4DA8-9389-CC541D1E9FAC}" type="parTrans" cxnId="{61A610C9-520B-46F8-89DE-99AB1668A24B}">
      <dgm:prSet/>
      <dgm:spPr/>
      <dgm:t>
        <a:bodyPr/>
        <a:lstStyle/>
        <a:p>
          <a:endParaRPr lang="en-GB"/>
        </a:p>
      </dgm:t>
    </dgm:pt>
    <dgm:pt modelId="{A2A02A33-082E-414C-9FE8-1D75B3670CD7}" type="sibTrans" cxnId="{61A610C9-520B-46F8-89DE-99AB1668A24B}">
      <dgm:prSet/>
      <dgm:spPr/>
      <dgm:t>
        <a:bodyPr/>
        <a:lstStyle/>
        <a:p>
          <a:endParaRPr lang="en-GB"/>
        </a:p>
      </dgm:t>
    </dgm:pt>
    <dgm:pt modelId="{7B0087AE-A940-40D0-A957-483DA6B31D67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Defined qualification &amp; standard activities</a:t>
          </a:r>
        </a:p>
      </dgm:t>
    </dgm:pt>
    <dgm:pt modelId="{7D101735-6ADC-4382-AF5D-A1FB5DC6FE76}" type="parTrans" cxnId="{F98FEA1F-AE3C-4B9A-A35C-0B4FBCD56654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E370FA7-1521-4395-B5C0-9309061DF087}" type="sibTrans" cxnId="{F98FEA1F-AE3C-4B9A-A35C-0B4FBCD56654}">
      <dgm:prSet/>
      <dgm:spPr/>
      <dgm:t>
        <a:bodyPr/>
        <a:lstStyle/>
        <a:p>
          <a:endParaRPr lang="en-GB"/>
        </a:p>
      </dgm:t>
    </dgm:pt>
    <dgm:pt modelId="{4707F433-2547-4D71-A903-CEFDD91E4124}">
      <dgm:prSet phldrT="[Text]" custT="1"/>
      <dgm:spPr/>
      <dgm:t>
        <a:bodyPr/>
        <a:lstStyle/>
        <a:p>
          <a:r>
            <a:rPr lang="en-GB" sz="1600" b="1" noProof="0" dirty="0">
              <a:latin typeface="Calibri" panose="020F0502020204030204" pitchFamily="34" charset="0"/>
              <a:cs typeface="Calibri" panose="020F0502020204030204" pitchFamily="34" charset="0"/>
            </a:rPr>
            <a:t>Competence standard</a:t>
          </a:r>
        </a:p>
      </dgm:t>
    </dgm:pt>
    <dgm:pt modelId="{E5CF46C6-7C85-438D-8E08-BF1832B6DB0D}" type="parTrans" cxnId="{22042FA3-4C0E-4CA0-82FF-92485BA82A1D}">
      <dgm:prSet/>
      <dgm:spPr/>
      <dgm:t>
        <a:bodyPr/>
        <a:lstStyle/>
        <a:p>
          <a:endParaRPr lang="en-GB"/>
        </a:p>
      </dgm:t>
    </dgm:pt>
    <dgm:pt modelId="{A7A4A9F6-1CDF-4A43-8B64-F540A20C9360}" type="sibTrans" cxnId="{22042FA3-4C0E-4CA0-82FF-92485BA82A1D}">
      <dgm:prSet/>
      <dgm:spPr/>
      <dgm:t>
        <a:bodyPr/>
        <a:lstStyle/>
        <a:p>
          <a:endParaRPr lang="en-GB"/>
        </a:p>
      </dgm:t>
    </dgm:pt>
    <dgm:pt modelId="{7383AF5A-A477-4270-8B46-9F9050DB989D}">
      <dgm:prSet phldrT="[Text]" custT="1"/>
      <dgm:spPr/>
      <dgm:t>
        <a:bodyPr/>
        <a:lstStyle/>
        <a:p>
          <a:r>
            <a:rPr lang="en-GB" sz="1600" b="1" noProof="0" dirty="0">
              <a:latin typeface="Calibri" panose="020F0502020204030204" pitchFamily="34" charset="0"/>
              <a:cs typeface="Calibri" panose="020F0502020204030204" pitchFamily="34" charset="0"/>
            </a:rPr>
            <a:t>Position / Target group</a:t>
          </a:r>
        </a:p>
      </dgm:t>
    </dgm:pt>
    <dgm:pt modelId="{DB7650C3-96AD-4F88-859F-73DCB7537226}" type="parTrans" cxnId="{D1F5C7CF-3848-406A-8CCF-F6C15FE027A1}">
      <dgm:prSet/>
      <dgm:spPr/>
      <dgm:t>
        <a:bodyPr/>
        <a:lstStyle/>
        <a:p>
          <a:endParaRPr lang="en-GB"/>
        </a:p>
      </dgm:t>
    </dgm:pt>
    <dgm:pt modelId="{45F55EE6-6733-44DF-86B1-FF1A29966DCE}" type="sibTrans" cxnId="{D1F5C7CF-3848-406A-8CCF-F6C15FE027A1}">
      <dgm:prSet/>
      <dgm:spPr/>
      <dgm:t>
        <a:bodyPr/>
        <a:lstStyle/>
        <a:p>
          <a:endParaRPr lang="en-GB"/>
        </a:p>
      </dgm:t>
    </dgm:pt>
    <dgm:pt modelId="{D44A8C63-C849-4BD3-93F8-902EC59E03EA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HE law</a:t>
          </a:r>
        </a:p>
      </dgm:t>
    </dgm:pt>
    <dgm:pt modelId="{42F5EC8F-2072-4D4D-8B65-4521527D8A30}" type="parTrans" cxnId="{7A8ED822-640F-4A4F-9871-1C88D0835A49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94B8AD-B167-485A-91E1-DBFE1F48B9DE}" type="sibTrans" cxnId="{7A8ED822-640F-4A4F-9871-1C88D0835A49}">
      <dgm:prSet/>
      <dgm:spPr/>
      <dgm:t>
        <a:bodyPr/>
        <a:lstStyle/>
        <a:p>
          <a:endParaRPr lang="en-GB"/>
        </a:p>
      </dgm:t>
    </dgm:pt>
    <dgm:pt modelId="{1492C62B-168E-4A24-8192-8CDF12564840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Not defined</a:t>
          </a:r>
        </a:p>
      </dgm:t>
    </dgm:pt>
    <dgm:pt modelId="{7C225D27-769A-4EB6-B8B4-3BB53577E848}" type="parTrans" cxnId="{F832AC1D-E7AB-48EC-BCD4-2CB4CAE822DF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6A4C185-DBB2-42CF-877B-F2D719D2A097}" type="sibTrans" cxnId="{F832AC1D-E7AB-48EC-BCD4-2CB4CAE822DF}">
      <dgm:prSet/>
      <dgm:spPr/>
      <dgm:t>
        <a:bodyPr/>
        <a:lstStyle/>
        <a:p>
          <a:endParaRPr lang="en-GB"/>
        </a:p>
      </dgm:t>
    </dgm:pt>
    <dgm:pt modelId="{C9188BA3-BDE2-4ED1-AA36-8A0C69D27406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Law on further education recognition</a:t>
          </a:r>
        </a:p>
      </dgm:t>
    </dgm:pt>
    <dgm:pt modelId="{C94605E2-DE6C-49AE-A9EB-198AC127DD9E}" type="parTrans" cxnId="{3FC5398E-A7D8-4EB5-B5FA-8B5E5BA42B9A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F2DE76-A2B6-4836-BEEE-AADF8889032F}" type="sibTrans" cxnId="{3FC5398E-A7D8-4EB5-B5FA-8B5E5BA42B9A}">
      <dgm:prSet/>
      <dgm:spPr/>
      <dgm:t>
        <a:bodyPr/>
        <a:lstStyle/>
        <a:p>
          <a:endParaRPr lang="en-GB"/>
        </a:p>
      </dgm:t>
    </dgm:pt>
    <dgm:pt modelId="{AC8CD242-956E-4A8E-8EBD-88022D5777A4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National qualification framework</a:t>
          </a:r>
        </a:p>
      </dgm:t>
    </dgm:pt>
    <dgm:pt modelId="{52748548-8B8E-4A02-BCD9-96FA2D9D310B}" type="parTrans" cxnId="{4F1A7674-C808-408E-B5BE-1E28F7F8CA59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7DAB9A-8C7E-4E79-9AA5-9F3BCDCC9C99}" type="sibTrans" cxnId="{4F1A7674-C808-408E-B5BE-1E28F7F8CA59}">
      <dgm:prSet/>
      <dgm:spPr/>
      <dgm:t>
        <a:bodyPr/>
        <a:lstStyle/>
        <a:p>
          <a:endParaRPr lang="en-GB"/>
        </a:p>
      </dgm:t>
    </dgm:pt>
    <dgm:pt modelId="{D33C2EF4-A699-4591-85F7-7C84C7A3CB0F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FE advisor / Adults</a:t>
          </a:r>
        </a:p>
      </dgm:t>
    </dgm:pt>
    <dgm:pt modelId="{132B709E-0D02-4291-8E9F-78C8F0B0990C}" type="parTrans" cxnId="{D83927AE-3F98-4006-B06B-7C7D6EE0B218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CE1FDB-C2B8-402C-8014-921B5CF9F6F7}" type="sibTrans" cxnId="{D83927AE-3F98-4006-B06B-7C7D6EE0B218}">
      <dgm:prSet/>
      <dgm:spPr/>
      <dgm:t>
        <a:bodyPr/>
        <a:lstStyle/>
        <a:p>
          <a:endParaRPr lang="en-GB"/>
        </a:p>
      </dgm:t>
    </dgm:pt>
    <dgm:pt modelId="{FD1BA320-BB92-439A-ACE2-976B6B0E62CC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Educational counsellor</a:t>
          </a:r>
          <a:r>
            <a:rPr lang="cs-CZ" sz="1600" noProof="0" dirty="0">
              <a:latin typeface="Calibri" panose="020F0502020204030204" pitchFamily="34" charset="0"/>
              <a:cs typeface="Calibri" panose="020F0502020204030204" pitchFamily="34" charset="0"/>
            </a:rPr>
            <a:t>s</a:t>
          </a:r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 / Pupils</a:t>
          </a:r>
        </a:p>
      </dgm:t>
    </dgm:pt>
    <dgm:pt modelId="{D4DB8AAE-024E-403B-B429-B9677712C32B}" type="sibTrans" cxnId="{987B22A0-0EE1-4FFF-A8F7-F219A6CB95B2}">
      <dgm:prSet/>
      <dgm:spPr/>
      <dgm:t>
        <a:bodyPr/>
        <a:lstStyle/>
        <a:p>
          <a:endParaRPr lang="en-GB"/>
        </a:p>
      </dgm:t>
    </dgm:pt>
    <dgm:pt modelId="{F982AE57-F450-4F5D-8081-D8FC8848E9ED}" type="parTrans" cxnId="{987B22A0-0EE1-4FFF-A8F7-F219A6CB95B2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DB9A3B-5697-4856-9230-31FEC4C63296}" type="pres">
      <dgm:prSet presAssocID="{1E16CFB9-F35B-4F8D-B34F-5A95B0FBBAE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99E1EC4-77DA-4FAB-8F17-47651014299D}" type="pres">
      <dgm:prSet presAssocID="{1E16CFB9-F35B-4F8D-B34F-5A95B0FBBAE7}" presName="hierFlow" presStyleCnt="0"/>
      <dgm:spPr/>
    </dgm:pt>
    <dgm:pt modelId="{E7E21EF6-E496-440A-B0B9-13E2902F3DF4}" type="pres">
      <dgm:prSet presAssocID="{1E16CFB9-F35B-4F8D-B34F-5A95B0FBBAE7}" presName="firstBuf" presStyleCnt="0"/>
      <dgm:spPr/>
    </dgm:pt>
    <dgm:pt modelId="{0004C706-336D-4B32-9BF6-9E416C141339}" type="pres">
      <dgm:prSet presAssocID="{1E16CFB9-F35B-4F8D-B34F-5A95B0FBBAE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B1BF4D-24BC-4C11-9E43-00455702062F}" type="pres">
      <dgm:prSet presAssocID="{33BDA5F4-C2C5-431C-ABBA-F7600A89F6C4}" presName="Name17" presStyleCnt="0"/>
      <dgm:spPr/>
    </dgm:pt>
    <dgm:pt modelId="{047F5F7F-F5E4-49BA-8F20-AEC4D7286A77}" type="pres">
      <dgm:prSet presAssocID="{33BDA5F4-C2C5-431C-ABBA-F7600A89F6C4}" presName="level1Shape" presStyleLbl="node0" presStyleIdx="0" presStyleCnt="1" custScaleX="189109" custLinFactNeighborX="179" custLinFactNeighborY="-36493">
        <dgm:presLayoutVars>
          <dgm:chPref val="3"/>
        </dgm:presLayoutVars>
      </dgm:prSet>
      <dgm:spPr/>
    </dgm:pt>
    <dgm:pt modelId="{6A6690B9-4D31-41A5-82F4-DCB517827CEF}" type="pres">
      <dgm:prSet presAssocID="{33BDA5F4-C2C5-431C-ABBA-F7600A89F6C4}" presName="hierChild2" presStyleCnt="0"/>
      <dgm:spPr/>
    </dgm:pt>
    <dgm:pt modelId="{18245A66-AC6F-4248-A572-C1BAD54EB793}" type="pres">
      <dgm:prSet presAssocID="{A323EF7C-6BBD-4459-989A-10F09B78D5BD}" presName="Name25" presStyleLbl="parChTrans1D2" presStyleIdx="0" presStyleCnt="3" custScaleX="2000000"/>
      <dgm:spPr/>
    </dgm:pt>
    <dgm:pt modelId="{F033D3AE-FB70-4335-896E-F997DD6E61AC}" type="pres">
      <dgm:prSet presAssocID="{A323EF7C-6BBD-4459-989A-10F09B78D5BD}" presName="connTx" presStyleLbl="parChTrans1D2" presStyleIdx="0" presStyleCnt="3"/>
      <dgm:spPr/>
    </dgm:pt>
    <dgm:pt modelId="{594C8BA3-42F8-4FFB-8BD8-3D8A44BBA6B5}" type="pres">
      <dgm:prSet presAssocID="{247C2968-FF46-4C43-A638-59DA68AD8811}" presName="Name30" presStyleCnt="0"/>
      <dgm:spPr/>
    </dgm:pt>
    <dgm:pt modelId="{B9F640B8-ED53-4148-9E8D-A41646127753}" type="pres">
      <dgm:prSet presAssocID="{247C2968-FF46-4C43-A638-59DA68AD8811}" presName="level2Shape" presStyleLbl="node2" presStyleIdx="0" presStyleCnt="3" custScaleX="189109" custLinFactNeighborX="33625" custLinFactNeighborY="-40674"/>
      <dgm:spPr/>
    </dgm:pt>
    <dgm:pt modelId="{E5C05DE9-42ED-4C6B-AA35-C8D4B8F54930}" type="pres">
      <dgm:prSet presAssocID="{247C2968-FF46-4C43-A638-59DA68AD8811}" presName="hierChild3" presStyleCnt="0"/>
      <dgm:spPr/>
    </dgm:pt>
    <dgm:pt modelId="{7C2DB7FF-ED6B-4065-B14C-226A74F16F05}" type="pres">
      <dgm:prSet presAssocID="{F982AE57-F450-4F5D-8081-D8FC8848E9ED}" presName="Name25" presStyleLbl="parChTrans1D3" presStyleIdx="0" presStyleCnt="3" custScaleX="2000000"/>
      <dgm:spPr/>
    </dgm:pt>
    <dgm:pt modelId="{F42937FA-1139-4118-8891-D85140051747}" type="pres">
      <dgm:prSet presAssocID="{F982AE57-F450-4F5D-8081-D8FC8848E9ED}" presName="connTx" presStyleLbl="parChTrans1D3" presStyleIdx="0" presStyleCnt="3"/>
      <dgm:spPr/>
    </dgm:pt>
    <dgm:pt modelId="{BAC9B460-9DC9-40EF-887E-DD77F5093A74}" type="pres">
      <dgm:prSet presAssocID="{FD1BA320-BB92-439A-ACE2-976B6B0E62CC}" presName="Name30" presStyleCnt="0"/>
      <dgm:spPr/>
    </dgm:pt>
    <dgm:pt modelId="{3BA7AB3D-95E5-4633-BD53-4023D68E4CFA}" type="pres">
      <dgm:prSet presAssocID="{FD1BA320-BB92-439A-ACE2-976B6B0E62CC}" presName="level2Shape" presStyleLbl="node3" presStyleIdx="0" presStyleCnt="3" custScaleX="189109" custLinFactNeighborX="52114" custLinFactNeighborY="-37687"/>
      <dgm:spPr/>
    </dgm:pt>
    <dgm:pt modelId="{DEE90ACF-EF20-41D5-9455-1A49F6F11C45}" type="pres">
      <dgm:prSet presAssocID="{FD1BA320-BB92-439A-ACE2-976B6B0E62CC}" presName="hierChild3" presStyleCnt="0"/>
      <dgm:spPr/>
    </dgm:pt>
    <dgm:pt modelId="{3FCF91F2-99EA-4583-921D-E573A28AFF33}" type="pres">
      <dgm:prSet presAssocID="{7D101735-6ADC-4382-AF5D-A1FB5DC6FE76}" presName="Name25" presStyleLbl="parChTrans1D4" presStyleIdx="0" presStyleCnt="3" custScaleX="2000000"/>
      <dgm:spPr/>
    </dgm:pt>
    <dgm:pt modelId="{0DAA0113-587A-4CD4-BC66-9B9908884BEA}" type="pres">
      <dgm:prSet presAssocID="{7D101735-6ADC-4382-AF5D-A1FB5DC6FE76}" presName="connTx" presStyleLbl="parChTrans1D4" presStyleIdx="0" presStyleCnt="3"/>
      <dgm:spPr/>
    </dgm:pt>
    <dgm:pt modelId="{19178A14-8BAD-4EC0-B6A1-404C6891895D}" type="pres">
      <dgm:prSet presAssocID="{7B0087AE-A940-40D0-A957-483DA6B31D67}" presName="Name30" presStyleCnt="0"/>
      <dgm:spPr/>
    </dgm:pt>
    <dgm:pt modelId="{0A93819B-C1CF-419C-829A-00EC11CD00B7}" type="pres">
      <dgm:prSet presAssocID="{7B0087AE-A940-40D0-A957-483DA6B31D67}" presName="level2Shape" presStyleLbl="node4" presStyleIdx="0" presStyleCnt="3" custScaleX="189109" custLinFactNeighborX="69639" custLinFactNeighborY="-40675"/>
      <dgm:spPr/>
    </dgm:pt>
    <dgm:pt modelId="{8EFC282A-D217-485E-9A4D-041E6423E9F1}" type="pres">
      <dgm:prSet presAssocID="{7B0087AE-A940-40D0-A957-483DA6B31D67}" presName="hierChild3" presStyleCnt="0"/>
      <dgm:spPr/>
    </dgm:pt>
    <dgm:pt modelId="{E8135B13-8873-45BB-998C-F4B29A9BD9D2}" type="pres">
      <dgm:prSet presAssocID="{42F5EC8F-2072-4D4D-8B65-4521527D8A30}" presName="Name25" presStyleLbl="parChTrans1D2" presStyleIdx="1" presStyleCnt="3" custScaleX="2000000"/>
      <dgm:spPr/>
    </dgm:pt>
    <dgm:pt modelId="{3F2F3E4F-10E8-40B5-A7CE-158E928ABF7E}" type="pres">
      <dgm:prSet presAssocID="{42F5EC8F-2072-4D4D-8B65-4521527D8A30}" presName="connTx" presStyleLbl="parChTrans1D2" presStyleIdx="1" presStyleCnt="3"/>
      <dgm:spPr/>
    </dgm:pt>
    <dgm:pt modelId="{CA9EE21C-0752-433E-BB30-5C0ACDACE4A4}" type="pres">
      <dgm:prSet presAssocID="{D44A8C63-C849-4BD3-93F8-902EC59E03EA}" presName="Name30" presStyleCnt="0"/>
      <dgm:spPr/>
    </dgm:pt>
    <dgm:pt modelId="{93C5619A-CA5F-47E3-B043-EE39C8DEFBA9}" type="pres">
      <dgm:prSet presAssocID="{D44A8C63-C849-4BD3-93F8-902EC59E03EA}" presName="level2Shape" presStyleLbl="node2" presStyleIdx="1" presStyleCnt="3" custScaleX="189109" custLinFactNeighborX="34671" custLinFactNeighborY="-38583"/>
      <dgm:spPr/>
    </dgm:pt>
    <dgm:pt modelId="{606BA073-F5B9-4A22-9F20-0C8DAEBF0BF2}" type="pres">
      <dgm:prSet presAssocID="{D44A8C63-C849-4BD3-93F8-902EC59E03EA}" presName="hierChild3" presStyleCnt="0"/>
      <dgm:spPr/>
    </dgm:pt>
    <dgm:pt modelId="{6FDB9D4A-5E17-4EDF-A0E1-1418793D0630}" type="pres">
      <dgm:prSet presAssocID="{759D012A-64D6-4CF5-BECF-0DB3D718C9FC}" presName="Name25" presStyleLbl="parChTrans1D3" presStyleIdx="1" presStyleCnt="3" custScaleX="2000000"/>
      <dgm:spPr/>
    </dgm:pt>
    <dgm:pt modelId="{4DC66A28-0BBA-4F69-AF54-661BB133F694}" type="pres">
      <dgm:prSet presAssocID="{759D012A-64D6-4CF5-BECF-0DB3D718C9FC}" presName="connTx" presStyleLbl="parChTrans1D3" presStyleIdx="1" presStyleCnt="3"/>
      <dgm:spPr/>
    </dgm:pt>
    <dgm:pt modelId="{D5402C04-6975-4B95-971C-DC21F41E3961}" type="pres">
      <dgm:prSet presAssocID="{A9BCB879-09BB-41E3-BE1B-FED7B2E6E2C7}" presName="Name30" presStyleCnt="0"/>
      <dgm:spPr/>
    </dgm:pt>
    <dgm:pt modelId="{D873909C-E254-475F-B9E4-87912BFB7EBA}" type="pres">
      <dgm:prSet presAssocID="{A9BCB879-09BB-41E3-BE1B-FED7B2E6E2C7}" presName="level2Shape" presStyleLbl="node3" presStyleIdx="1" presStyleCnt="3" custScaleX="189109" custLinFactNeighborX="52202" custLinFactNeighborY="-35420"/>
      <dgm:spPr/>
    </dgm:pt>
    <dgm:pt modelId="{4D3EF54F-B0BE-4E5D-8C99-E2886D3CE6A1}" type="pres">
      <dgm:prSet presAssocID="{A9BCB879-09BB-41E3-BE1B-FED7B2E6E2C7}" presName="hierChild3" presStyleCnt="0"/>
      <dgm:spPr/>
    </dgm:pt>
    <dgm:pt modelId="{6028CAE7-414F-4357-9F33-4F7C438A0865}" type="pres">
      <dgm:prSet presAssocID="{7C225D27-769A-4EB6-B8B4-3BB53577E848}" presName="Name25" presStyleLbl="parChTrans1D4" presStyleIdx="1" presStyleCnt="3" custScaleX="2000000"/>
      <dgm:spPr/>
    </dgm:pt>
    <dgm:pt modelId="{79E9ECE1-968E-4CEB-A415-9E95FC979ADD}" type="pres">
      <dgm:prSet presAssocID="{7C225D27-769A-4EB6-B8B4-3BB53577E848}" presName="connTx" presStyleLbl="parChTrans1D4" presStyleIdx="1" presStyleCnt="3"/>
      <dgm:spPr/>
    </dgm:pt>
    <dgm:pt modelId="{9A120BFB-64AD-4432-94E1-F185765213E7}" type="pres">
      <dgm:prSet presAssocID="{1492C62B-168E-4A24-8192-8CDF12564840}" presName="Name30" presStyleCnt="0"/>
      <dgm:spPr/>
    </dgm:pt>
    <dgm:pt modelId="{3352F785-590C-4A93-9418-72CD2815B5D0}" type="pres">
      <dgm:prSet presAssocID="{1492C62B-168E-4A24-8192-8CDF12564840}" presName="level2Shape" presStyleLbl="node4" presStyleIdx="1" presStyleCnt="3" custScaleX="189109" custLinFactNeighborX="69639" custLinFactNeighborY="-35959"/>
      <dgm:spPr/>
    </dgm:pt>
    <dgm:pt modelId="{52C7085B-0D84-41E8-A251-67E8A54E5AE3}" type="pres">
      <dgm:prSet presAssocID="{1492C62B-168E-4A24-8192-8CDF12564840}" presName="hierChild3" presStyleCnt="0"/>
      <dgm:spPr/>
    </dgm:pt>
    <dgm:pt modelId="{69A9C19D-EB70-4428-9006-8930D8ADC63D}" type="pres">
      <dgm:prSet presAssocID="{C94605E2-DE6C-49AE-A9EB-198AC127DD9E}" presName="Name25" presStyleLbl="parChTrans1D2" presStyleIdx="2" presStyleCnt="3" custScaleX="2000000"/>
      <dgm:spPr/>
    </dgm:pt>
    <dgm:pt modelId="{B9A6B584-1E65-4DCD-9F68-F9330598BF16}" type="pres">
      <dgm:prSet presAssocID="{C94605E2-DE6C-49AE-A9EB-198AC127DD9E}" presName="connTx" presStyleLbl="parChTrans1D2" presStyleIdx="2" presStyleCnt="3"/>
      <dgm:spPr/>
    </dgm:pt>
    <dgm:pt modelId="{AE79768C-5997-42F2-8DE3-16F5F2FC2D17}" type="pres">
      <dgm:prSet presAssocID="{C9188BA3-BDE2-4ED1-AA36-8A0C69D27406}" presName="Name30" presStyleCnt="0"/>
      <dgm:spPr/>
    </dgm:pt>
    <dgm:pt modelId="{B4CB84AF-668C-439A-876F-FDE2773403A3}" type="pres">
      <dgm:prSet presAssocID="{C9188BA3-BDE2-4ED1-AA36-8A0C69D27406}" presName="level2Shape" presStyleLbl="node2" presStyleIdx="2" presStyleCnt="3" custScaleX="189109" custLinFactNeighborX="34671" custLinFactNeighborY="-38583"/>
      <dgm:spPr/>
    </dgm:pt>
    <dgm:pt modelId="{D5D3F9E4-69C2-463B-B88F-4A74090AC146}" type="pres">
      <dgm:prSet presAssocID="{C9188BA3-BDE2-4ED1-AA36-8A0C69D27406}" presName="hierChild3" presStyleCnt="0"/>
      <dgm:spPr/>
    </dgm:pt>
    <dgm:pt modelId="{5D97FC65-3AA3-4F40-94DA-6A92F47D61DD}" type="pres">
      <dgm:prSet presAssocID="{132B709E-0D02-4291-8E9F-78C8F0B0990C}" presName="Name25" presStyleLbl="parChTrans1D3" presStyleIdx="2" presStyleCnt="3" custScaleX="2000000"/>
      <dgm:spPr/>
    </dgm:pt>
    <dgm:pt modelId="{115AE801-FA4C-42DC-B944-F931B60B0451}" type="pres">
      <dgm:prSet presAssocID="{132B709E-0D02-4291-8E9F-78C8F0B0990C}" presName="connTx" presStyleLbl="parChTrans1D3" presStyleIdx="2" presStyleCnt="3"/>
      <dgm:spPr/>
    </dgm:pt>
    <dgm:pt modelId="{4D3F4385-6BCD-412F-B062-EC48ACDA7031}" type="pres">
      <dgm:prSet presAssocID="{D33C2EF4-A699-4591-85F7-7C84C7A3CB0F}" presName="Name30" presStyleCnt="0"/>
      <dgm:spPr/>
    </dgm:pt>
    <dgm:pt modelId="{94601B80-6BA9-497C-B61F-2235005D5C24}" type="pres">
      <dgm:prSet presAssocID="{D33C2EF4-A699-4591-85F7-7C84C7A3CB0F}" presName="level2Shape" presStyleLbl="node3" presStyleIdx="2" presStyleCnt="3" custScaleX="189109" custLinFactNeighborX="52026" custLinFactNeighborY="-35961"/>
      <dgm:spPr/>
    </dgm:pt>
    <dgm:pt modelId="{242FABEF-DC6D-4FC9-8A4B-1119E8701E05}" type="pres">
      <dgm:prSet presAssocID="{D33C2EF4-A699-4591-85F7-7C84C7A3CB0F}" presName="hierChild3" presStyleCnt="0"/>
      <dgm:spPr/>
    </dgm:pt>
    <dgm:pt modelId="{A6020453-1D1F-4E24-B863-DE82DCFF058D}" type="pres">
      <dgm:prSet presAssocID="{52748548-8B8E-4A02-BCD9-96FA2D9D310B}" presName="Name25" presStyleLbl="parChTrans1D4" presStyleIdx="2" presStyleCnt="3" custScaleX="2000000"/>
      <dgm:spPr/>
    </dgm:pt>
    <dgm:pt modelId="{845A31C9-571A-414D-BDA9-7C1204C6D59F}" type="pres">
      <dgm:prSet presAssocID="{52748548-8B8E-4A02-BCD9-96FA2D9D310B}" presName="connTx" presStyleLbl="parChTrans1D4" presStyleIdx="2" presStyleCnt="3"/>
      <dgm:spPr/>
    </dgm:pt>
    <dgm:pt modelId="{7C1BA852-BAA5-44B2-BA6D-4F032BCABE96}" type="pres">
      <dgm:prSet presAssocID="{AC8CD242-956E-4A8E-8EBD-88022D5777A4}" presName="Name30" presStyleCnt="0"/>
      <dgm:spPr/>
    </dgm:pt>
    <dgm:pt modelId="{2E995C0E-EA66-4465-8A6F-AA5E014752FF}" type="pres">
      <dgm:prSet presAssocID="{AC8CD242-956E-4A8E-8EBD-88022D5777A4}" presName="level2Shape" presStyleLbl="node4" presStyleIdx="2" presStyleCnt="3" custScaleX="189109" custLinFactNeighborX="69639" custLinFactNeighborY="-36676"/>
      <dgm:spPr/>
    </dgm:pt>
    <dgm:pt modelId="{0948F636-78E7-4232-B8A9-DBBAC66D6029}" type="pres">
      <dgm:prSet presAssocID="{AC8CD242-956E-4A8E-8EBD-88022D5777A4}" presName="hierChild3" presStyleCnt="0"/>
      <dgm:spPr/>
    </dgm:pt>
    <dgm:pt modelId="{B49EBEC0-88DC-4231-BC40-B9DC33F2D3AC}" type="pres">
      <dgm:prSet presAssocID="{1E16CFB9-F35B-4F8D-B34F-5A95B0FBBAE7}" presName="bgShapesFlow" presStyleCnt="0"/>
      <dgm:spPr/>
    </dgm:pt>
    <dgm:pt modelId="{E84F68AC-0136-495A-9227-F84926AF517D}" type="pres">
      <dgm:prSet presAssocID="{330D7955-3B34-4289-A2E2-8F53B72C090B}" presName="rectComp" presStyleCnt="0"/>
      <dgm:spPr/>
    </dgm:pt>
    <dgm:pt modelId="{5BB4F04A-1303-451D-AF52-35BFE9ABA285}" type="pres">
      <dgm:prSet presAssocID="{330D7955-3B34-4289-A2E2-8F53B72C090B}" presName="bgRect" presStyleLbl="bgShp" presStyleIdx="0" presStyleCnt="4" custScaleX="193912"/>
      <dgm:spPr/>
    </dgm:pt>
    <dgm:pt modelId="{C1B7E414-8A7B-4C4A-9009-57B1CED7471D}" type="pres">
      <dgm:prSet presAssocID="{330D7955-3B34-4289-A2E2-8F53B72C090B}" presName="bgRectTx" presStyleLbl="bgShp" presStyleIdx="0" presStyleCnt="4">
        <dgm:presLayoutVars>
          <dgm:bulletEnabled val="1"/>
        </dgm:presLayoutVars>
      </dgm:prSet>
      <dgm:spPr/>
    </dgm:pt>
    <dgm:pt modelId="{4057D7FA-400E-426D-880A-04348791AD98}" type="pres">
      <dgm:prSet presAssocID="{330D7955-3B34-4289-A2E2-8F53B72C090B}" presName="spComp" presStyleCnt="0"/>
      <dgm:spPr/>
    </dgm:pt>
    <dgm:pt modelId="{70088A3E-3C5F-4506-BF62-58296909D29C}" type="pres">
      <dgm:prSet presAssocID="{330D7955-3B34-4289-A2E2-8F53B72C090B}" presName="hSp" presStyleCnt="0"/>
      <dgm:spPr/>
    </dgm:pt>
    <dgm:pt modelId="{5FBBA697-6E12-4C20-BF13-A379AED7E231}" type="pres">
      <dgm:prSet presAssocID="{BB610F73-8F71-4DE8-AE15-B53C85EAD633}" presName="rectComp" presStyleCnt="0"/>
      <dgm:spPr/>
    </dgm:pt>
    <dgm:pt modelId="{802BC44A-2653-4B76-8EB4-14DB994C8CD6}" type="pres">
      <dgm:prSet presAssocID="{BB610F73-8F71-4DE8-AE15-B53C85EAD633}" presName="bgRect" presStyleLbl="bgShp" presStyleIdx="1" presStyleCnt="4" custScaleX="193912"/>
      <dgm:spPr/>
    </dgm:pt>
    <dgm:pt modelId="{7D8E9136-520F-453C-9A45-9BBB6273A2BE}" type="pres">
      <dgm:prSet presAssocID="{BB610F73-8F71-4DE8-AE15-B53C85EAD633}" presName="bgRectTx" presStyleLbl="bgShp" presStyleIdx="1" presStyleCnt="4">
        <dgm:presLayoutVars>
          <dgm:bulletEnabled val="1"/>
        </dgm:presLayoutVars>
      </dgm:prSet>
      <dgm:spPr/>
    </dgm:pt>
    <dgm:pt modelId="{612DC551-147B-4AEF-B7A3-808C95176603}" type="pres">
      <dgm:prSet presAssocID="{BB610F73-8F71-4DE8-AE15-B53C85EAD633}" presName="spComp" presStyleCnt="0"/>
      <dgm:spPr/>
    </dgm:pt>
    <dgm:pt modelId="{6C492B66-CCE2-4E48-ABDA-DB3D647B230C}" type="pres">
      <dgm:prSet presAssocID="{BB610F73-8F71-4DE8-AE15-B53C85EAD633}" presName="hSp" presStyleCnt="0"/>
      <dgm:spPr/>
    </dgm:pt>
    <dgm:pt modelId="{C60333BA-39D8-4559-B1E5-D2322484C230}" type="pres">
      <dgm:prSet presAssocID="{7383AF5A-A477-4270-8B46-9F9050DB989D}" presName="rectComp" presStyleCnt="0"/>
      <dgm:spPr/>
    </dgm:pt>
    <dgm:pt modelId="{BEC7176D-EFA8-45A0-BD65-181FE6F8932D}" type="pres">
      <dgm:prSet presAssocID="{7383AF5A-A477-4270-8B46-9F9050DB989D}" presName="bgRect" presStyleLbl="bgShp" presStyleIdx="2" presStyleCnt="4" custScaleX="193912"/>
      <dgm:spPr/>
    </dgm:pt>
    <dgm:pt modelId="{475995C3-8AA7-48F7-883C-E40FDFD6DA49}" type="pres">
      <dgm:prSet presAssocID="{7383AF5A-A477-4270-8B46-9F9050DB989D}" presName="bgRectTx" presStyleLbl="bgShp" presStyleIdx="2" presStyleCnt="4">
        <dgm:presLayoutVars>
          <dgm:bulletEnabled val="1"/>
        </dgm:presLayoutVars>
      </dgm:prSet>
      <dgm:spPr/>
    </dgm:pt>
    <dgm:pt modelId="{E5546FB8-B524-4A71-BE58-783CC160E2F1}" type="pres">
      <dgm:prSet presAssocID="{7383AF5A-A477-4270-8B46-9F9050DB989D}" presName="spComp" presStyleCnt="0"/>
      <dgm:spPr/>
    </dgm:pt>
    <dgm:pt modelId="{401B71E1-58D6-4D73-8E3B-9CCDE3986918}" type="pres">
      <dgm:prSet presAssocID="{7383AF5A-A477-4270-8B46-9F9050DB989D}" presName="hSp" presStyleCnt="0"/>
      <dgm:spPr/>
    </dgm:pt>
    <dgm:pt modelId="{A13CB4AA-7267-42B9-99CC-2EB75D7369C9}" type="pres">
      <dgm:prSet presAssocID="{4707F433-2547-4D71-A903-CEFDD91E4124}" presName="rectComp" presStyleCnt="0"/>
      <dgm:spPr/>
    </dgm:pt>
    <dgm:pt modelId="{4BC360FE-D208-4587-BA75-F6D8DE466E85}" type="pres">
      <dgm:prSet presAssocID="{4707F433-2547-4D71-A903-CEFDD91E4124}" presName="bgRect" presStyleLbl="bgShp" presStyleIdx="3" presStyleCnt="4" custScaleX="193912"/>
      <dgm:spPr/>
    </dgm:pt>
    <dgm:pt modelId="{9431F438-3344-4972-A5D2-2C24AE28811F}" type="pres">
      <dgm:prSet presAssocID="{4707F433-2547-4D71-A903-CEFDD91E4124}" presName="bgRectTx" presStyleLbl="bgShp" presStyleIdx="3" presStyleCnt="4">
        <dgm:presLayoutVars>
          <dgm:bulletEnabled val="1"/>
        </dgm:presLayoutVars>
      </dgm:prSet>
      <dgm:spPr/>
    </dgm:pt>
  </dgm:ptLst>
  <dgm:cxnLst>
    <dgm:cxn modelId="{2BA89602-E75A-4E8C-A2B3-7C1B93AD7D81}" type="presOf" srcId="{759D012A-64D6-4CF5-BECF-0DB3D718C9FC}" destId="{6FDB9D4A-5E17-4EDF-A0E1-1418793D0630}" srcOrd="0" destOrd="0" presId="urn:microsoft.com/office/officeart/2005/8/layout/hierarchy5"/>
    <dgm:cxn modelId="{AE715614-D4B9-41D7-8ED1-1C5AC80A1058}" type="presOf" srcId="{D44A8C63-C849-4BD3-93F8-902EC59E03EA}" destId="{93C5619A-CA5F-47E3-B043-EE39C8DEFBA9}" srcOrd="0" destOrd="0" presId="urn:microsoft.com/office/officeart/2005/8/layout/hierarchy5"/>
    <dgm:cxn modelId="{F832AC1D-E7AB-48EC-BCD4-2CB4CAE822DF}" srcId="{A9BCB879-09BB-41E3-BE1B-FED7B2E6E2C7}" destId="{1492C62B-168E-4A24-8192-8CDF12564840}" srcOrd="0" destOrd="0" parTransId="{7C225D27-769A-4EB6-B8B4-3BB53577E848}" sibTransId="{56A4C185-DBB2-42CF-877B-F2D719D2A097}"/>
    <dgm:cxn modelId="{F98FEA1F-AE3C-4B9A-A35C-0B4FBCD56654}" srcId="{FD1BA320-BB92-439A-ACE2-976B6B0E62CC}" destId="{7B0087AE-A940-40D0-A957-483DA6B31D67}" srcOrd="0" destOrd="0" parTransId="{7D101735-6ADC-4382-AF5D-A1FB5DC6FE76}" sibTransId="{1E370FA7-1521-4395-B5C0-9309061DF087}"/>
    <dgm:cxn modelId="{7A8ED822-640F-4A4F-9871-1C88D0835A49}" srcId="{33BDA5F4-C2C5-431C-ABBA-F7600A89F6C4}" destId="{D44A8C63-C849-4BD3-93F8-902EC59E03EA}" srcOrd="1" destOrd="0" parTransId="{42F5EC8F-2072-4D4D-8B65-4521527D8A30}" sibTransId="{B894B8AD-B167-485A-91E1-DBFE1F48B9DE}"/>
    <dgm:cxn modelId="{1A74522B-0952-4006-8F05-6E48754E7EB3}" type="presOf" srcId="{7383AF5A-A477-4270-8B46-9F9050DB989D}" destId="{BEC7176D-EFA8-45A0-BD65-181FE6F8932D}" srcOrd="0" destOrd="0" presId="urn:microsoft.com/office/officeart/2005/8/layout/hierarchy5"/>
    <dgm:cxn modelId="{33D1E62F-5429-43A1-B3D1-B23ECDA6D809}" type="presOf" srcId="{7D101735-6ADC-4382-AF5D-A1FB5DC6FE76}" destId="{0DAA0113-587A-4CD4-BC66-9B9908884BEA}" srcOrd="1" destOrd="0" presId="urn:microsoft.com/office/officeart/2005/8/layout/hierarchy5"/>
    <dgm:cxn modelId="{51FFF130-95A2-40C0-B1A1-2F065B041D64}" type="presOf" srcId="{D33C2EF4-A699-4591-85F7-7C84C7A3CB0F}" destId="{94601B80-6BA9-497C-B61F-2235005D5C24}" srcOrd="0" destOrd="0" presId="urn:microsoft.com/office/officeart/2005/8/layout/hierarchy5"/>
    <dgm:cxn modelId="{BA772332-93FA-460B-995C-DFD41565A75A}" type="presOf" srcId="{4707F433-2547-4D71-A903-CEFDD91E4124}" destId="{9431F438-3344-4972-A5D2-2C24AE28811F}" srcOrd="1" destOrd="0" presId="urn:microsoft.com/office/officeart/2005/8/layout/hierarchy5"/>
    <dgm:cxn modelId="{F063A83A-B421-4092-BA42-1C236F7050F9}" srcId="{1E16CFB9-F35B-4F8D-B34F-5A95B0FBBAE7}" destId="{33BDA5F4-C2C5-431C-ABBA-F7600A89F6C4}" srcOrd="0" destOrd="0" parTransId="{C479F072-DBA4-47EF-8541-36440ABAA591}" sibTransId="{D70CA30F-80FD-48FB-8E20-FA1378C5B91D}"/>
    <dgm:cxn modelId="{4EB5885C-775B-461F-9639-D17D3B06E599}" type="presOf" srcId="{1E16CFB9-F35B-4F8D-B34F-5A95B0FBBAE7}" destId="{F8DB9A3B-5697-4856-9230-31FEC4C63296}" srcOrd="0" destOrd="0" presId="urn:microsoft.com/office/officeart/2005/8/layout/hierarchy5"/>
    <dgm:cxn modelId="{114ABA46-03E4-4BFA-AD9C-3CA8C53E5894}" type="presOf" srcId="{A9BCB879-09BB-41E3-BE1B-FED7B2E6E2C7}" destId="{D873909C-E254-475F-B9E4-87912BFB7EBA}" srcOrd="0" destOrd="0" presId="urn:microsoft.com/office/officeart/2005/8/layout/hierarchy5"/>
    <dgm:cxn modelId="{DF872548-C185-4BFD-8A46-795F9EA931C7}" type="presOf" srcId="{1492C62B-168E-4A24-8192-8CDF12564840}" destId="{3352F785-590C-4A93-9418-72CD2815B5D0}" srcOrd="0" destOrd="0" presId="urn:microsoft.com/office/officeart/2005/8/layout/hierarchy5"/>
    <dgm:cxn modelId="{9459C14C-5650-4E29-A384-EFFB022BF389}" type="presOf" srcId="{7D101735-6ADC-4382-AF5D-A1FB5DC6FE76}" destId="{3FCF91F2-99EA-4583-921D-E573A28AFF33}" srcOrd="0" destOrd="0" presId="urn:microsoft.com/office/officeart/2005/8/layout/hierarchy5"/>
    <dgm:cxn modelId="{9E3C134E-B9C4-4035-83A8-6CB61ED105F6}" type="presOf" srcId="{759D012A-64D6-4CF5-BECF-0DB3D718C9FC}" destId="{4DC66A28-0BBA-4F69-AF54-661BB133F694}" srcOrd="1" destOrd="0" presId="urn:microsoft.com/office/officeart/2005/8/layout/hierarchy5"/>
    <dgm:cxn modelId="{7F56444E-40F0-48D1-A74A-058DBB761A82}" type="presOf" srcId="{4707F433-2547-4D71-A903-CEFDD91E4124}" destId="{4BC360FE-D208-4587-BA75-F6D8DE466E85}" srcOrd="0" destOrd="0" presId="urn:microsoft.com/office/officeart/2005/8/layout/hierarchy5"/>
    <dgm:cxn modelId="{47693B71-1E21-4443-93A9-68B6FC50B9DD}" type="presOf" srcId="{FD1BA320-BB92-439A-ACE2-976B6B0E62CC}" destId="{3BA7AB3D-95E5-4633-BD53-4023D68E4CFA}" srcOrd="0" destOrd="0" presId="urn:microsoft.com/office/officeart/2005/8/layout/hierarchy5"/>
    <dgm:cxn modelId="{6C6B7773-805A-404F-940B-439345DF8942}" type="presOf" srcId="{330D7955-3B34-4289-A2E2-8F53B72C090B}" destId="{C1B7E414-8A7B-4C4A-9009-57B1CED7471D}" srcOrd="1" destOrd="0" presId="urn:microsoft.com/office/officeart/2005/8/layout/hierarchy5"/>
    <dgm:cxn modelId="{4F1A7674-C808-408E-B5BE-1E28F7F8CA59}" srcId="{D33C2EF4-A699-4591-85F7-7C84C7A3CB0F}" destId="{AC8CD242-956E-4A8E-8EBD-88022D5777A4}" srcOrd="0" destOrd="0" parTransId="{52748548-8B8E-4A02-BCD9-96FA2D9D310B}" sibTransId="{2A7DAB9A-8C7E-4E79-9AA5-9F3BCDCC9C99}"/>
    <dgm:cxn modelId="{A656C354-1A26-4D3A-BD01-DBBDD4E51A14}" srcId="{33BDA5F4-C2C5-431C-ABBA-F7600A89F6C4}" destId="{247C2968-FF46-4C43-A638-59DA68AD8811}" srcOrd="0" destOrd="0" parTransId="{A323EF7C-6BBD-4459-989A-10F09B78D5BD}" sibTransId="{7A79C568-291B-4AB6-B4A9-F6F1FFFC4672}"/>
    <dgm:cxn modelId="{30772B76-B6C2-458E-952C-2548ADDBC40C}" type="presOf" srcId="{7B0087AE-A940-40D0-A957-483DA6B31D67}" destId="{0A93819B-C1CF-419C-829A-00EC11CD00B7}" srcOrd="0" destOrd="0" presId="urn:microsoft.com/office/officeart/2005/8/layout/hierarchy5"/>
    <dgm:cxn modelId="{19E9B983-4E46-4625-A4E5-9BBCA9FE7F00}" type="presOf" srcId="{BB610F73-8F71-4DE8-AE15-B53C85EAD633}" destId="{7D8E9136-520F-453C-9A45-9BBB6273A2BE}" srcOrd="1" destOrd="0" presId="urn:microsoft.com/office/officeart/2005/8/layout/hierarchy5"/>
    <dgm:cxn modelId="{F0FD1B89-F7B5-4124-A2D8-A287541994AE}" type="presOf" srcId="{C94605E2-DE6C-49AE-A9EB-198AC127DD9E}" destId="{69A9C19D-EB70-4428-9006-8930D8ADC63D}" srcOrd="0" destOrd="0" presId="urn:microsoft.com/office/officeart/2005/8/layout/hierarchy5"/>
    <dgm:cxn modelId="{4ECF998B-5D7A-4BF4-A82C-1E19F0760668}" type="presOf" srcId="{A323EF7C-6BBD-4459-989A-10F09B78D5BD}" destId="{18245A66-AC6F-4248-A572-C1BAD54EB793}" srcOrd="0" destOrd="0" presId="urn:microsoft.com/office/officeart/2005/8/layout/hierarchy5"/>
    <dgm:cxn modelId="{3FC5398E-A7D8-4EB5-B5FA-8B5E5BA42B9A}" srcId="{33BDA5F4-C2C5-431C-ABBA-F7600A89F6C4}" destId="{C9188BA3-BDE2-4ED1-AA36-8A0C69D27406}" srcOrd="2" destOrd="0" parTransId="{C94605E2-DE6C-49AE-A9EB-198AC127DD9E}" sibTransId="{55F2DE76-A2B6-4836-BEEE-AADF8889032F}"/>
    <dgm:cxn modelId="{B3896E97-A056-48C0-BF60-DD57232DEAB7}" type="presOf" srcId="{33BDA5F4-C2C5-431C-ABBA-F7600A89F6C4}" destId="{047F5F7F-F5E4-49BA-8F20-AEC4D7286A77}" srcOrd="0" destOrd="0" presId="urn:microsoft.com/office/officeart/2005/8/layout/hierarchy5"/>
    <dgm:cxn modelId="{0983AC9A-24A0-4678-B0C1-8FB0111DAB67}" type="presOf" srcId="{C9188BA3-BDE2-4ED1-AA36-8A0C69D27406}" destId="{B4CB84AF-668C-439A-876F-FDE2773403A3}" srcOrd="0" destOrd="0" presId="urn:microsoft.com/office/officeart/2005/8/layout/hierarchy5"/>
    <dgm:cxn modelId="{D7B2279B-BD61-472C-8082-132D2F838A43}" type="presOf" srcId="{330D7955-3B34-4289-A2E2-8F53B72C090B}" destId="{5BB4F04A-1303-451D-AF52-35BFE9ABA285}" srcOrd="0" destOrd="0" presId="urn:microsoft.com/office/officeart/2005/8/layout/hierarchy5"/>
    <dgm:cxn modelId="{987B22A0-0EE1-4FFF-A8F7-F219A6CB95B2}" srcId="{247C2968-FF46-4C43-A638-59DA68AD8811}" destId="{FD1BA320-BB92-439A-ACE2-976B6B0E62CC}" srcOrd="0" destOrd="0" parTransId="{F982AE57-F450-4F5D-8081-D8FC8848E9ED}" sibTransId="{D4DB8AAE-024E-403B-B429-B9677712C32B}"/>
    <dgm:cxn modelId="{22042FA3-4C0E-4CA0-82FF-92485BA82A1D}" srcId="{1E16CFB9-F35B-4F8D-B34F-5A95B0FBBAE7}" destId="{4707F433-2547-4D71-A903-CEFDD91E4124}" srcOrd="4" destOrd="0" parTransId="{E5CF46C6-7C85-438D-8E08-BF1832B6DB0D}" sibTransId="{A7A4A9F6-1CDF-4A43-8B64-F540A20C9360}"/>
    <dgm:cxn modelId="{6D4CC9AB-FFFA-47B3-9739-8B2010303F6A}" type="presOf" srcId="{BB610F73-8F71-4DE8-AE15-B53C85EAD633}" destId="{802BC44A-2653-4B76-8EB4-14DB994C8CD6}" srcOrd="0" destOrd="0" presId="urn:microsoft.com/office/officeart/2005/8/layout/hierarchy5"/>
    <dgm:cxn modelId="{D83927AE-3F98-4006-B06B-7C7D6EE0B218}" srcId="{C9188BA3-BDE2-4ED1-AA36-8A0C69D27406}" destId="{D33C2EF4-A699-4591-85F7-7C84C7A3CB0F}" srcOrd="0" destOrd="0" parTransId="{132B709E-0D02-4291-8E9F-78C8F0B0990C}" sibTransId="{07CE1FDB-C2B8-402C-8014-921B5CF9F6F7}"/>
    <dgm:cxn modelId="{E59972C3-8B2D-409A-825C-5C177FA1DA63}" type="presOf" srcId="{42F5EC8F-2072-4D4D-8B65-4521527D8A30}" destId="{3F2F3E4F-10E8-40B5-A7CE-158E928ABF7E}" srcOrd="1" destOrd="0" presId="urn:microsoft.com/office/officeart/2005/8/layout/hierarchy5"/>
    <dgm:cxn modelId="{D5E19DC6-9969-4EAB-8FB2-1F0DBBBCD467}" type="presOf" srcId="{7C225D27-769A-4EB6-B8B4-3BB53577E848}" destId="{6028CAE7-414F-4357-9F33-4F7C438A0865}" srcOrd="0" destOrd="0" presId="urn:microsoft.com/office/officeart/2005/8/layout/hierarchy5"/>
    <dgm:cxn modelId="{61A610C9-520B-46F8-89DE-99AB1668A24B}" srcId="{1E16CFB9-F35B-4F8D-B34F-5A95B0FBBAE7}" destId="{BB610F73-8F71-4DE8-AE15-B53C85EAD633}" srcOrd="2" destOrd="0" parTransId="{A8EB2224-2276-4DA8-9389-CC541D1E9FAC}" sibTransId="{A2A02A33-082E-414C-9FE8-1D75B3670CD7}"/>
    <dgm:cxn modelId="{C4AB87C9-AEF7-4A46-BD59-58E52D8B34FA}" type="presOf" srcId="{52748548-8B8E-4A02-BCD9-96FA2D9D310B}" destId="{845A31C9-571A-414D-BDA9-7C1204C6D59F}" srcOrd="1" destOrd="0" presId="urn:microsoft.com/office/officeart/2005/8/layout/hierarchy5"/>
    <dgm:cxn modelId="{450036CB-4EEC-4190-A800-B206EFE3E488}" type="presOf" srcId="{F982AE57-F450-4F5D-8081-D8FC8848E9ED}" destId="{7C2DB7FF-ED6B-4065-B14C-226A74F16F05}" srcOrd="0" destOrd="0" presId="urn:microsoft.com/office/officeart/2005/8/layout/hierarchy5"/>
    <dgm:cxn modelId="{0E36F3CD-2DCA-4DE8-A2E8-5FBB18E63454}" type="presOf" srcId="{42F5EC8F-2072-4D4D-8B65-4521527D8A30}" destId="{E8135B13-8873-45BB-998C-F4B29A9BD9D2}" srcOrd="0" destOrd="0" presId="urn:microsoft.com/office/officeart/2005/8/layout/hierarchy5"/>
    <dgm:cxn modelId="{D1F5C7CF-3848-406A-8CCF-F6C15FE027A1}" srcId="{1E16CFB9-F35B-4F8D-B34F-5A95B0FBBAE7}" destId="{7383AF5A-A477-4270-8B46-9F9050DB989D}" srcOrd="3" destOrd="0" parTransId="{DB7650C3-96AD-4F88-859F-73DCB7537226}" sibTransId="{45F55EE6-6733-44DF-86B1-FF1A29966DCE}"/>
    <dgm:cxn modelId="{E64A8ED1-B8AD-48FC-A9A8-045BBCC437DF}" type="presOf" srcId="{247C2968-FF46-4C43-A638-59DA68AD8811}" destId="{B9F640B8-ED53-4148-9E8D-A41646127753}" srcOrd="0" destOrd="0" presId="urn:microsoft.com/office/officeart/2005/8/layout/hierarchy5"/>
    <dgm:cxn modelId="{4E42DDD1-1B41-4E4D-B375-85B844C8772D}" type="presOf" srcId="{A323EF7C-6BBD-4459-989A-10F09B78D5BD}" destId="{F033D3AE-FB70-4335-896E-F997DD6E61AC}" srcOrd="1" destOrd="0" presId="urn:microsoft.com/office/officeart/2005/8/layout/hierarchy5"/>
    <dgm:cxn modelId="{96B689D4-B5EF-43BD-AA4D-B59BC8717215}" srcId="{1E16CFB9-F35B-4F8D-B34F-5A95B0FBBAE7}" destId="{330D7955-3B34-4289-A2E2-8F53B72C090B}" srcOrd="1" destOrd="0" parTransId="{D98B1D80-B8B4-4CBB-914F-0672AA74DA19}" sibTransId="{3B98A415-0B94-4D04-9FEB-B50219B0A02B}"/>
    <dgm:cxn modelId="{F8749AD7-5516-4453-9E7A-683B9D2A52A4}" srcId="{D44A8C63-C849-4BD3-93F8-902EC59E03EA}" destId="{A9BCB879-09BB-41E3-BE1B-FED7B2E6E2C7}" srcOrd="0" destOrd="0" parTransId="{759D012A-64D6-4CF5-BECF-0DB3D718C9FC}" sibTransId="{176E9660-91D0-4272-AF0D-B833FB841594}"/>
    <dgm:cxn modelId="{62F000DC-8944-4A1B-A1D8-713EE151366F}" type="presOf" srcId="{132B709E-0D02-4291-8E9F-78C8F0B0990C}" destId="{115AE801-FA4C-42DC-B944-F931B60B0451}" srcOrd="1" destOrd="0" presId="urn:microsoft.com/office/officeart/2005/8/layout/hierarchy5"/>
    <dgm:cxn modelId="{6277CFE1-14C0-4098-A21F-327E9196F89A}" type="presOf" srcId="{52748548-8B8E-4A02-BCD9-96FA2D9D310B}" destId="{A6020453-1D1F-4E24-B863-DE82DCFF058D}" srcOrd="0" destOrd="0" presId="urn:microsoft.com/office/officeart/2005/8/layout/hierarchy5"/>
    <dgm:cxn modelId="{D33738E3-02A1-470F-9444-370AE92B15CF}" type="presOf" srcId="{7383AF5A-A477-4270-8B46-9F9050DB989D}" destId="{475995C3-8AA7-48F7-883C-E40FDFD6DA49}" srcOrd="1" destOrd="0" presId="urn:microsoft.com/office/officeart/2005/8/layout/hierarchy5"/>
    <dgm:cxn modelId="{C813A8EA-A52C-44C9-AEB5-8FD49E4AE9B3}" type="presOf" srcId="{132B709E-0D02-4291-8E9F-78C8F0B0990C}" destId="{5D97FC65-3AA3-4F40-94DA-6A92F47D61DD}" srcOrd="0" destOrd="0" presId="urn:microsoft.com/office/officeart/2005/8/layout/hierarchy5"/>
    <dgm:cxn modelId="{81CE78EB-1369-4508-8434-7F27C8A5B1FA}" type="presOf" srcId="{AC8CD242-956E-4A8E-8EBD-88022D5777A4}" destId="{2E995C0E-EA66-4465-8A6F-AA5E014752FF}" srcOrd="0" destOrd="0" presId="urn:microsoft.com/office/officeart/2005/8/layout/hierarchy5"/>
    <dgm:cxn modelId="{03F9C9F3-7CD2-45F5-91AE-E6FFE19963FA}" type="presOf" srcId="{C94605E2-DE6C-49AE-A9EB-198AC127DD9E}" destId="{B9A6B584-1E65-4DCD-9F68-F9330598BF16}" srcOrd="1" destOrd="0" presId="urn:microsoft.com/office/officeart/2005/8/layout/hierarchy5"/>
    <dgm:cxn modelId="{5042B1F4-07E5-4F60-91AD-E89C97D85972}" type="presOf" srcId="{7C225D27-769A-4EB6-B8B4-3BB53577E848}" destId="{79E9ECE1-968E-4CEB-A415-9E95FC979ADD}" srcOrd="1" destOrd="0" presId="urn:microsoft.com/office/officeart/2005/8/layout/hierarchy5"/>
    <dgm:cxn modelId="{14B105FA-0803-44B5-AB93-47E3D8515B13}" type="presOf" srcId="{F982AE57-F450-4F5D-8081-D8FC8848E9ED}" destId="{F42937FA-1139-4118-8891-D85140051747}" srcOrd="1" destOrd="0" presId="urn:microsoft.com/office/officeart/2005/8/layout/hierarchy5"/>
    <dgm:cxn modelId="{8D4BE4B8-BBAB-4018-9478-E194F0B3DA33}" type="presParOf" srcId="{F8DB9A3B-5697-4856-9230-31FEC4C63296}" destId="{599E1EC4-77DA-4FAB-8F17-47651014299D}" srcOrd="0" destOrd="0" presId="urn:microsoft.com/office/officeart/2005/8/layout/hierarchy5"/>
    <dgm:cxn modelId="{FF8F9B45-3969-4099-A1F2-6DE18291247C}" type="presParOf" srcId="{599E1EC4-77DA-4FAB-8F17-47651014299D}" destId="{E7E21EF6-E496-440A-B0B9-13E2902F3DF4}" srcOrd="0" destOrd="0" presId="urn:microsoft.com/office/officeart/2005/8/layout/hierarchy5"/>
    <dgm:cxn modelId="{C32A6C57-E66E-46EB-8964-11A7D8D3EBD4}" type="presParOf" srcId="{599E1EC4-77DA-4FAB-8F17-47651014299D}" destId="{0004C706-336D-4B32-9BF6-9E416C141339}" srcOrd="1" destOrd="0" presId="urn:microsoft.com/office/officeart/2005/8/layout/hierarchy5"/>
    <dgm:cxn modelId="{FE4D651B-90A3-451C-84FF-2FF726AFF95A}" type="presParOf" srcId="{0004C706-336D-4B32-9BF6-9E416C141339}" destId="{2EB1BF4D-24BC-4C11-9E43-00455702062F}" srcOrd="0" destOrd="0" presId="urn:microsoft.com/office/officeart/2005/8/layout/hierarchy5"/>
    <dgm:cxn modelId="{6A195B5A-27CC-4AE6-920B-8AEF944171B7}" type="presParOf" srcId="{2EB1BF4D-24BC-4C11-9E43-00455702062F}" destId="{047F5F7F-F5E4-49BA-8F20-AEC4D7286A77}" srcOrd="0" destOrd="0" presId="urn:microsoft.com/office/officeart/2005/8/layout/hierarchy5"/>
    <dgm:cxn modelId="{1A4AA4EE-2A64-4E0E-8319-01662B6593F1}" type="presParOf" srcId="{2EB1BF4D-24BC-4C11-9E43-00455702062F}" destId="{6A6690B9-4D31-41A5-82F4-DCB517827CEF}" srcOrd="1" destOrd="0" presId="urn:microsoft.com/office/officeart/2005/8/layout/hierarchy5"/>
    <dgm:cxn modelId="{0930B37C-A8F7-4475-8A6F-D5891CD18356}" type="presParOf" srcId="{6A6690B9-4D31-41A5-82F4-DCB517827CEF}" destId="{18245A66-AC6F-4248-A572-C1BAD54EB793}" srcOrd="0" destOrd="0" presId="urn:microsoft.com/office/officeart/2005/8/layout/hierarchy5"/>
    <dgm:cxn modelId="{32E8F6B0-F5A8-4B5F-92AC-9DF4D4F596EE}" type="presParOf" srcId="{18245A66-AC6F-4248-A572-C1BAD54EB793}" destId="{F033D3AE-FB70-4335-896E-F997DD6E61AC}" srcOrd="0" destOrd="0" presId="urn:microsoft.com/office/officeart/2005/8/layout/hierarchy5"/>
    <dgm:cxn modelId="{F783E894-4EC4-47CC-B8F2-8D1C0493EFBF}" type="presParOf" srcId="{6A6690B9-4D31-41A5-82F4-DCB517827CEF}" destId="{594C8BA3-42F8-4FFB-8BD8-3D8A44BBA6B5}" srcOrd="1" destOrd="0" presId="urn:microsoft.com/office/officeart/2005/8/layout/hierarchy5"/>
    <dgm:cxn modelId="{7AF2C72F-3C75-4E8F-A03E-13295BB8549E}" type="presParOf" srcId="{594C8BA3-42F8-4FFB-8BD8-3D8A44BBA6B5}" destId="{B9F640B8-ED53-4148-9E8D-A41646127753}" srcOrd="0" destOrd="0" presId="urn:microsoft.com/office/officeart/2005/8/layout/hierarchy5"/>
    <dgm:cxn modelId="{66CE1A50-1847-4CA4-8F48-F1FEE6F5B999}" type="presParOf" srcId="{594C8BA3-42F8-4FFB-8BD8-3D8A44BBA6B5}" destId="{E5C05DE9-42ED-4C6B-AA35-C8D4B8F54930}" srcOrd="1" destOrd="0" presId="urn:microsoft.com/office/officeart/2005/8/layout/hierarchy5"/>
    <dgm:cxn modelId="{F7708A4C-675C-4C5B-97B4-1F3D477E0D6D}" type="presParOf" srcId="{E5C05DE9-42ED-4C6B-AA35-C8D4B8F54930}" destId="{7C2DB7FF-ED6B-4065-B14C-226A74F16F05}" srcOrd="0" destOrd="0" presId="urn:microsoft.com/office/officeart/2005/8/layout/hierarchy5"/>
    <dgm:cxn modelId="{B08D5910-A084-435E-B270-9BC13F128F39}" type="presParOf" srcId="{7C2DB7FF-ED6B-4065-B14C-226A74F16F05}" destId="{F42937FA-1139-4118-8891-D85140051747}" srcOrd="0" destOrd="0" presId="urn:microsoft.com/office/officeart/2005/8/layout/hierarchy5"/>
    <dgm:cxn modelId="{4604F761-E7CC-497C-ABC1-2B7755B40801}" type="presParOf" srcId="{E5C05DE9-42ED-4C6B-AA35-C8D4B8F54930}" destId="{BAC9B460-9DC9-40EF-887E-DD77F5093A74}" srcOrd="1" destOrd="0" presId="urn:microsoft.com/office/officeart/2005/8/layout/hierarchy5"/>
    <dgm:cxn modelId="{643E789C-1023-424B-9540-29135D0E4D7F}" type="presParOf" srcId="{BAC9B460-9DC9-40EF-887E-DD77F5093A74}" destId="{3BA7AB3D-95E5-4633-BD53-4023D68E4CFA}" srcOrd="0" destOrd="0" presId="urn:microsoft.com/office/officeart/2005/8/layout/hierarchy5"/>
    <dgm:cxn modelId="{2B63E8C1-2984-4506-847A-3AF31B3F3EF6}" type="presParOf" srcId="{BAC9B460-9DC9-40EF-887E-DD77F5093A74}" destId="{DEE90ACF-EF20-41D5-9455-1A49F6F11C45}" srcOrd="1" destOrd="0" presId="urn:microsoft.com/office/officeart/2005/8/layout/hierarchy5"/>
    <dgm:cxn modelId="{B9082B77-3535-4879-BE78-5264D73B45C2}" type="presParOf" srcId="{DEE90ACF-EF20-41D5-9455-1A49F6F11C45}" destId="{3FCF91F2-99EA-4583-921D-E573A28AFF33}" srcOrd="0" destOrd="0" presId="urn:microsoft.com/office/officeart/2005/8/layout/hierarchy5"/>
    <dgm:cxn modelId="{F32F4807-4B09-494D-B691-7177334F2181}" type="presParOf" srcId="{3FCF91F2-99EA-4583-921D-E573A28AFF33}" destId="{0DAA0113-587A-4CD4-BC66-9B9908884BEA}" srcOrd="0" destOrd="0" presId="urn:microsoft.com/office/officeart/2005/8/layout/hierarchy5"/>
    <dgm:cxn modelId="{AD1B19DD-D3D2-43BC-9874-EDEEA21DFBBD}" type="presParOf" srcId="{DEE90ACF-EF20-41D5-9455-1A49F6F11C45}" destId="{19178A14-8BAD-4EC0-B6A1-404C6891895D}" srcOrd="1" destOrd="0" presId="urn:microsoft.com/office/officeart/2005/8/layout/hierarchy5"/>
    <dgm:cxn modelId="{CB7EDE2A-9D30-46DF-AB83-CBD4F3768BA5}" type="presParOf" srcId="{19178A14-8BAD-4EC0-B6A1-404C6891895D}" destId="{0A93819B-C1CF-419C-829A-00EC11CD00B7}" srcOrd="0" destOrd="0" presId="urn:microsoft.com/office/officeart/2005/8/layout/hierarchy5"/>
    <dgm:cxn modelId="{8120EA63-6A9B-4EA3-993C-66C461244BB0}" type="presParOf" srcId="{19178A14-8BAD-4EC0-B6A1-404C6891895D}" destId="{8EFC282A-D217-485E-9A4D-041E6423E9F1}" srcOrd="1" destOrd="0" presId="urn:microsoft.com/office/officeart/2005/8/layout/hierarchy5"/>
    <dgm:cxn modelId="{4D82D0BA-ACD7-413C-A5B9-9528F9593214}" type="presParOf" srcId="{6A6690B9-4D31-41A5-82F4-DCB517827CEF}" destId="{E8135B13-8873-45BB-998C-F4B29A9BD9D2}" srcOrd="2" destOrd="0" presId="urn:microsoft.com/office/officeart/2005/8/layout/hierarchy5"/>
    <dgm:cxn modelId="{5676C641-3BD5-44F1-9FDB-8591959EF195}" type="presParOf" srcId="{E8135B13-8873-45BB-998C-F4B29A9BD9D2}" destId="{3F2F3E4F-10E8-40B5-A7CE-158E928ABF7E}" srcOrd="0" destOrd="0" presId="urn:microsoft.com/office/officeart/2005/8/layout/hierarchy5"/>
    <dgm:cxn modelId="{72A2EFC5-099A-4D14-8E51-A1F9F85BBE05}" type="presParOf" srcId="{6A6690B9-4D31-41A5-82F4-DCB517827CEF}" destId="{CA9EE21C-0752-433E-BB30-5C0ACDACE4A4}" srcOrd="3" destOrd="0" presId="urn:microsoft.com/office/officeart/2005/8/layout/hierarchy5"/>
    <dgm:cxn modelId="{38BD4E86-854E-4B1A-A2DB-436AC76325B7}" type="presParOf" srcId="{CA9EE21C-0752-433E-BB30-5C0ACDACE4A4}" destId="{93C5619A-CA5F-47E3-B043-EE39C8DEFBA9}" srcOrd="0" destOrd="0" presId="urn:microsoft.com/office/officeart/2005/8/layout/hierarchy5"/>
    <dgm:cxn modelId="{D2905C7E-076E-4EF9-9907-75CE5E1B4D21}" type="presParOf" srcId="{CA9EE21C-0752-433E-BB30-5C0ACDACE4A4}" destId="{606BA073-F5B9-4A22-9F20-0C8DAEBF0BF2}" srcOrd="1" destOrd="0" presId="urn:microsoft.com/office/officeart/2005/8/layout/hierarchy5"/>
    <dgm:cxn modelId="{A4FF957F-1263-4B64-AD67-13F3E182809A}" type="presParOf" srcId="{606BA073-F5B9-4A22-9F20-0C8DAEBF0BF2}" destId="{6FDB9D4A-5E17-4EDF-A0E1-1418793D0630}" srcOrd="0" destOrd="0" presId="urn:microsoft.com/office/officeart/2005/8/layout/hierarchy5"/>
    <dgm:cxn modelId="{7FF1C206-B0D3-40B3-B102-DAC09B133DE8}" type="presParOf" srcId="{6FDB9D4A-5E17-4EDF-A0E1-1418793D0630}" destId="{4DC66A28-0BBA-4F69-AF54-661BB133F694}" srcOrd="0" destOrd="0" presId="urn:microsoft.com/office/officeart/2005/8/layout/hierarchy5"/>
    <dgm:cxn modelId="{187C137D-797B-4ECD-85E5-11911E711D6B}" type="presParOf" srcId="{606BA073-F5B9-4A22-9F20-0C8DAEBF0BF2}" destId="{D5402C04-6975-4B95-971C-DC21F41E3961}" srcOrd="1" destOrd="0" presId="urn:microsoft.com/office/officeart/2005/8/layout/hierarchy5"/>
    <dgm:cxn modelId="{F677CC39-6507-4FD8-95B5-F41E4BE8C1D4}" type="presParOf" srcId="{D5402C04-6975-4B95-971C-DC21F41E3961}" destId="{D873909C-E254-475F-B9E4-87912BFB7EBA}" srcOrd="0" destOrd="0" presId="urn:microsoft.com/office/officeart/2005/8/layout/hierarchy5"/>
    <dgm:cxn modelId="{9F729048-1688-4258-979C-0169E59E3A06}" type="presParOf" srcId="{D5402C04-6975-4B95-971C-DC21F41E3961}" destId="{4D3EF54F-B0BE-4E5D-8C99-E2886D3CE6A1}" srcOrd="1" destOrd="0" presId="urn:microsoft.com/office/officeart/2005/8/layout/hierarchy5"/>
    <dgm:cxn modelId="{894320B2-97BC-433F-8650-FAA122BDB932}" type="presParOf" srcId="{4D3EF54F-B0BE-4E5D-8C99-E2886D3CE6A1}" destId="{6028CAE7-414F-4357-9F33-4F7C438A0865}" srcOrd="0" destOrd="0" presId="urn:microsoft.com/office/officeart/2005/8/layout/hierarchy5"/>
    <dgm:cxn modelId="{03D1805C-6EA3-4938-98FD-D76500CAE1C9}" type="presParOf" srcId="{6028CAE7-414F-4357-9F33-4F7C438A0865}" destId="{79E9ECE1-968E-4CEB-A415-9E95FC979ADD}" srcOrd="0" destOrd="0" presId="urn:microsoft.com/office/officeart/2005/8/layout/hierarchy5"/>
    <dgm:cxn modelId="{661A707D-EDF7-4EF1-AD8F-831D559317D2}" type="presParOf" srcId="{4D3EF54F-B0BE-4E5D-8C99-E2886D3CE6A1}" destId="{9A120BFB-64AD-4432-94E1-F185765213E7}" srcOrd="1" destOrd="0" presId="urn:microsoft.com/office/officeart/2005/8/layout/hierarchy5"/>
    <dgm:cxn modelId="{3CF24FF8-F0A4-4361-97AF-FCFCC73387A0}" type="presParOf" srcId="{9A120BFB-64AD-4432-94E1-F185765213E7}" destId="{3352F785-590C-4A93-9418-72CD2815B5D0}" srcOrd="0" destOrd="0" presId="urn:microsoft.com/office/officeart/2005/8/layout/hierarchy5"/>
    <dgm:cxn modelId="{0E54D401-17CF-4CE8-8BD0-CC003AC37988}" type="presParOf" srcId="{9A120BFB-64AD-4432-94E1-F185765213E7}" destId="{52C7085B-0D84-41E8-A251-67E8A54E5AE3}" srcOrd="1" destOrd="0" presId="urn:microsoft.com/office/officeart/2005/8/layout/hierarchy5"/>
    <dgm:cxn modelId="{654C338C-C8F7-4A0E-BAE1-EE2D1EEE185F}" type="presParOf" srcId="{6A6690B9-4D31-41A5-82F4-DCB517827CEF}" destId="{69A9C19D-EB70-4428-9006-8930D8ADC63D}" srcOrd="4" destOrd="0" presId="urn:microsoft.com/office/officeart/2005/8/layout/hierarchy5"/>
    <dgm:cxn modelId="{8BB44A3C-C653-4C89-8666-381CC18B1A07}" type="presParOf" srcId="{69A9C19D-EB70-4428-9006-8930D8ADC63D}" destId="{B9A6B584-1E65-4DCD-9F68-F9330598BF16}" srcOrd="0" destOrd="0" presId="urn:microsoft.com/office/officeart/2005/8/layout/hierarchy5"/>
    <dgm:cxn modelId="{4AE0AB5E-34B4-47A4-979B-05238B3457E7}" type="presParOf" srcId="{6A6690B9-4D31-41A5-82F4-DCB517827CEF}" destId="{AE79768C-5997-42F2-8DE3-16F5F2FC2D17}" srcOrd="5" destOrd="0" presId="urn:microsoft.com/office/officeart/2005/8/layout/hierarchy5"/>
    <dgm:cxn modelId="{6B4F0DCC-71F9-4677-8C0E-9835DD4E7016}" type="presParOf" srcId="{AE79768C-5997-42F2-8DE3-16F5F2FC2D17}" destId="{B4CB84AF-668C-439A-876F-FDE2773403A3}" srcOrd="0" destOrd="0" presId="urn:microsoft.com/office/officeart/2005/8/layout/hierarchy5"/>
    <dgm:cxn modelId="{24664905-7716-4486-8451-84CBA1EAC8F7}" type="presParOf" srcId="{AE79768C-5997-42F2-8DE3-16F5F2FC2D17}" destId="{D5D3F9E4-69C2-463B-B88F-4A74090AC146}" srcOrd="1" destOrd="0" presId="urn:microsoft.com/office/officeart/2005/8/layout/hierarchy5"/>
    <dgm:cxn modelId="{30F455C9-6BD1-422F-9010-6872D920365C}" type="presParOf" srcId="{D5D3F9E4-69C2-463B-B88F-4A74090AC146}" destId="{5D97FC65-3AA3-4F40-94DA-6A92F47D61DD}" srcOrd="0" destOrd="0" presId="urn:microsoft.com/office/officeart/2005/8/layout/hierarchy5"/>
    <dgm:cxn modelId="{A99682CC-4B82-4CCC-BBB4-530A96DA99EC}" type="presParOf" srcId="{5D97FC65-3AA3-4F40-94DA-6A92F47D61DD}" destId="{115AE801-FA4C-42DC-B944-F931B60B0451}" srcOrd="0" destOrd="0" presId="urn:microsoft.com/office/officeart/2005/8/layout/hierarchy5"/>
    <dgm:cxn modelId="{CFD726FA-D404-4248-999B-E63DE975E6B6}" type="presParOf" srcId="{D5D3F9E4-69C2-463B-B88F-4A74090AC146}" destId="{4D3F4385-6BCD-412F-B062-EC48ACDA7031}" srcOrd="1" destOrd="0" presId="urn:microsoft.com/office/officeart/2005/8/layout/hierarchy5"/>
    <dgm:cxn modelId="{309F5AB9-6D19-43B1-B99A-F9E2CA599AB5}" type="presParOf" srcId="{4D3F4385-6BCD-412F-B062-EC48ACDA7031}" destId="{94601B80-6BA9-497C-B61F-2235005D5C24}" srcOrd="0" destOrd="0" presId="urn:microsoft.com/office/officeart/2005/8/layout/hierarchy5"/>
    <dgm:cxn modelId="{9D475BD9-C2F6-40E0-A7D5-4367F0C3445D}" type="presParOf" srcId="{4D3F4385-6BCD-412F-B062-EC48ACDA7031}" destId="{242FABEF-DC6D-4FC9-8A4B-1119E8701E05}" srcOrd="1" destOrd="0" presId="urn:microsoft.com/office/officeart/2005/8/layout/hierarchy5"/>
    <dgm:cxn modelId="{F4ED4E34-F6AD-4B3A-AC54-A7A642879DD1}" type="presParOf" srcId="{242FABEF-DC6D-4FC9-8A4B-1119E8701E05}" destId="{A6020453-1D1F-4E24-B863-DE82DCFF058D}" srcOrd="0" destOrd="0" presId="urn:microsoft.com/office/officeart/2005/8/layout/hierarchy5"/>
    <dgm:cxn modelId="{46951D34-EAF0-4906-88B4-3AF08B3DE664}" type="presParOf" srcId="{A6020453-1D1F-4E24-B863-DE82DCFF058D}" destId="{845A31C9-571A-414D-BDA9-7C1204C6D59F}" srcOrd="0" destOrd="0" presId="urn:microsoft.com/office/officeart/2005/8/layout/hierarchy5"/>
    <dgm:cxn modelId="{6886C08A-4D6C-4A70-85F9-0FD70FB401BE}" type="presParOf" srcId="{242FABEF-DC6D-4FC9-8A4B-1119E8701E05}" destId="{7C1BA852-BAA5-44B2-BA6D-4F032BCABE96}" srcOrd="1" destOrd="0" presId="urn:microsoft.com/office/officeart/2005/8/layout/hierarchy5"/>
    <dgm:cxn modelId="{A6A1E1AF-BCEC-445C-A9FC-0347499D0620}" type="presParOf" srcId="{7C1BA852-BAA5-44B2-BA6D-4F032BCABE96}" destId="{2E995C0E-EA66-4465-8A6F-AA5E014752FF}" srcOrd="0" destOrd="0" presId="urn:microsoft.com/office/officeart/2005/8/layout/hierarchy5"/>
    <dgm:cxn modelId="{153DF7B7-9B26-4A97-AE1F-05E3E6E47DA0}" type="presParOf" srcId="{7C1BA852-BAA5-44B2-BA6D-4F032BCABE96}" destId="{0948F636-78E7-4232-B8A9-DBBAC66D6029}" srcOrd="1" destOrd="0" presId="urn:microsoft.com/office/officeart/2005/8/layout/hierarchy5"/>
    <dgm:cxn modelId="{B8F084A9-AB24-4047-8948-A31D3BC78785}" type="presParOf" srcId="{F8DB9A3B-5697-4856-9230-31FEC4C63296}" destId="{B49EBEC0-88DC-4231-BC40-B9DC33F2D3AC}" srcOrd="1" destOrd="0" presId="urn:microsoft.com/office/officeart/2005/8/layout/hierarchy5"/>
    <dgm:cxn modelId="{C61474F4-F031-4FB8-BFEF-42B29F5C9065}" type="presParOf" srcId="{B49EBEC0-88DC-4231-BC40-B9DC33F2D3AC}" destId="{E84F68AC-0136-495A-9227-F84926AF517D}" srcOrd="0" destOrd="0" presId="urn:microsoft.com/office/officeart/2005/8/layout/hierarchy5"/>
    <dgm:cxn modelId="{04907713-9CF5-4592-AF8E-655766F3AC20}" type="presParOf" srcId="{E84F68AC-0136-495A-9227-F84926AF517D}" destId="{5BB4F04A-1303-451D-AF52-35BFE9ABA285}" srcOrd="0" destOrd="0" presId="urn:microsoft.com/office/officeart/2005/8/layout/hierarchy5"/>
    <dgm:cxn modelId="{F0B3161D-DDD2-46F2-A771-D28D242C17C3}" type="presParOf" srcId="{E84F68AC-0136-495A-9227-F84926AF517D}" destId="{C1B7E414-8A7B-4C4A-9009-57B1CED7471D}" srcOrd="1" destOrd="0" presId="urn:microsoft.com/office/officeart/2005/8/layout/hierarchy5"/>
    <dgm:cxn modelId="{9A847191-4E18-4AF2-B9CF-B27C7AF29462}" type="presParOf" srcId="{B49EBEC0-88DC-4231-BC40-B9DC33F2D3AC}" destId="{4057D7FA-400E-426D-880A-04348791AD98}" srcOrd="1" destOrd="0" presId="urn:microsoft.com/office/officeart/2005/8/layout/hierarchy5"/>
    <dgm:cxn modelId="{77CC4F1E-90DD-4E5A-9DD9-E46606BF89F8}" type="presParOf" srcId="{4057D7FA-400E-426D-880A-04348791AD98}" destId="{70088A3E-3C5F-4506-BF62-58296909D29C}" srcOrd="0" destOrd="0" presId="urn:microsoft.com/office/officeart/2005/8/layout/hierarchy5"/>
    <dgm:cxn modelId="{F698DC73-2E7C-485C-88F3-8437D1B50C1B}" type="presParOf" srcId="{B49EBEC0-88DC-4231-BC40-B9DC33F2D3AC}" destId="{5FBBA697-6E12-4C20-BF13-A379AED7E231}" srcOrd="2" destOrd="0" presId="urn:microsoft.com/office/officeart/2005/8/layout/hierarchy5"/>
    <dgm:cxn modelId="{EE2308D6-521D-46C1-B05D-355A52533B5D}" type="presParOf" srcId="{5FBBA697-6E12-4C20-BF13-A379AED7E231}" destId="{802BC44A-2653-4B76-8EB4-14DB994C8CD6}" srcOrd="0" destOrd="0" presId="urn:microsoft.com/office/officeart/2005/8/layout/hierarchy5"/>
    <dgm:cxn modelId="{CCF979FC-DE44-4246-B81C-CC7EF42B5489}" type="presParOf" srcId="{5FBBA697-6E12-4C20-BF13-A379AED7E231}" destId="{7D8E9136-520F-453C-9A45-9BBB6273A2BE}" srcOrd="1" destOrd="0" presId="urn:microsoft.com/office/officeart/2005/8/layout/hierarchy5"/>
    <dgm:cxn modelId="{12AC04C9-8B21-4E4E-87DA-E461BAAB4F06}" type="presParOf" srcId="{B49EBEC0-88DC-4231-BC40-B9DC33F2D3AC}" destId="{612DC551-147B-4AEF-B7A3-808C95176603}" srcOrd="3" destOrd="0" presId="urn:microsoft.com/office/officeart/2005/8/layout/hierarchy5"/>
    <dgm:cxn modelId="{2B109EFB-BC99-48E9-86FB-53BC129586C7}" type="presParOf" srcId="{612DC551-147B-4AEF-B7A3-808C95176603}" destId="{6C492B66-CCE2-4E48-ABDA-DB3D647B230C}" srcOrd="0" destOrd="0" presId="urn:microsoft.com/office/officeart/2005/8/layout/hierarchy5"/>
    <dgm:cxn modelId="{458B9041-2119-497D-89E2-83331EE5595C}" type="presParOf" srcId="{B49EBEC0-88DC-4231-BC40-B9DC33F2D3AC}" destId="{C60333BA-39D8-4559-B1E5-D2322484C230}" srcOrd="4" destOrd="0" presId="urn:microsoft.com/office/officeart/2005/8/layout/hierarchy5"/>
    <dgm:cxn modelId="{18D8E9A9-0230-44D4-AD74-6E403AD86D12}" type="presParOf" srcId="{C60333BA-39D8-4559-B1E5-D2322484C230}" destId="{BEC7176D-EFA8-45A0-BD65-181FE6F8932D}" srcOrd="0" destOrd="0" presId="urn:microsoft.com/office/officeart/2005/8/layout/hierarchy5"/>
    <dgm:cxn modelId="{168D36AB-2BA3-49D0-BD69-D755BFED0F23}" type="presParOf" srcId="{C60333BA-39D8-4559-B1E5-D2322484C230}" destId="{475995C3-8AA7-48F7-883C-E40FDFD6DA49}" srcOrd="1" destOrd="0" presId="urn:microsoft.com/office/officeart/2005/8/layout/hierarchy5"/>
    <dgm:cxn modelId="{8CEAB958-537E-4AF5-8619-16509B521655}" type="presParOf" srcId="{B49EBEC0-88DC-4231-BC40-B9DC33F2D3AC}" destId="{E5546FB8-B524-4A71-BE58-783CC160E2F1}" srcOrd="5" destOrd="0" presId="urn:microsoft.com/office/officeart/2005/8/layout/hierarchy5"/>
    <dgm:cxn modelId="{2FC6335E-334E-4590-8D3C-8E8AB294C094}" type="presParOf" srcId="{E5546FB8-B524-4A71-BE58-783CC160E2F1}" destId="{401B71E1-58D6-4D73-8E3B-9CCDE3986918}" srcOrd="0" destOrd="0" presId="urn:microsoft.com/office/officeart/2005/8/layout/hierarchy5"/>
    <dgm:cxn modelId="{B2219070-0CFA-4A60-91C7-135FBDD8B2E5}" type="presParOf" srcId="{B49EBEC0-88DC-4231-BC40-B9DC33F2D3AC}" destId="{A13CB4AA-7267-42B9-99CC-2EB75D7369C9}" srcOrd="6" destOrd="0" presId="urn:microsoft.com/office/officeart/2005/8/layout/hierarchy5"/>
    <dgm:cxn modelId="{40785447-E3A5-4578-99A2-AB9D3DE3A73E}" type="presParOf" srcId="{A13CB4AA-7267-42B9-99CC-2EB75D7369C9}" destId="{4BC360FE-D208-4587-BA75-F6D8DE466E85}" srcOrd="0" destOrd="0" presId="urn:microsoft.com/office/officeart/2005/8/layout/hierarchy5"/>
    <dgm:cxn modelId="{3362D33A-3AF5-4555-94E1-CA1BF6ACA738}" type="presParOf" srcId="{A13CB4AA-7267-42B9-99CC-2EB75D7369C9}" destId="{9431F438-3344-4972-A5D2-2C24AE28811F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6CFB9-F35B-4F8D-B34F-5A95B0FBBAE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3BDA5F4-C2C5-431C-ABBA-F7600A89F6C4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Ministry of Labour and Social Affairs</a:t>
          </a:r>
        </a:p>
      </dgm:t>
    </dgm:pt>
    <dgm:pt modelId="{C479F072-DBA4-47EF-8541-36440ABAA591}" type="parTrans" cxnId="{F063A83A-B421-4092-BA42-1C236F7050F9}">
      <dgm:prSet/>
      <dgm:spPr/>
      <dgm:t>
        <a:bodyPr/>
        <a:lstStyle/>
        <a:p>
          <a:endParaRPr lang="en-GB"/>
        </a:p>
      </dgm:t>
    </dgm:pt>
    <dgm:pt modelId="{D70CA30F-80FD-48FB-8E20-FA1378C5B91D}" type="sibTrans" cxnId="{F063A83A-B421-4092-BA42-1C236F7050F9}">
      <dgm:prSet/>
      <dgm:spPr/>
      <dgm:t>
        <a:bodyPr/>
        <a:lstStyle/>
        <a:p>
          <a:endParaRPr lang="en-GB"/>
        </a:p>
      </dgm:t>
    </dgm:pt>
    <dgm:pt modelId="{330D7955-3B34-4289-A2E2-8F53B72C090B}">
      <dgm:prSet phldrT="[Text]"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8B1D80-B8B4-4CBB-914F-0672AA74DA19}" type="parTrans" cxnId="{96B689D4-B5EF-43BD-AA4D-B59BC8717215}">
      <dgm:prSet/>
      <dgm:spPr/>
      <dgm:t>
        <a:bodyPr/>
        <a:lstStyle/>
        <a:p>
          <a:endParaRPr lang="en-GB"/>
        </a:p>
      </dgm:t>
    </dgm:pt>
    <dgm:pt modelId="{3B98A415-0B94-4D04-9FEB-B50219B0A02B}" type="sibTrans" cxnId="{96B689D4-B5EF-43BD-AA4D-B59BC8717215}">
      <dgm:prSet/>
      <dgm:spPr/>
      <dgm:t>
        <a:bodyPr/>
        <a:lstStyle/>
        <a:p>
          <a:endParaRPr lang="en-GB"/>
        </a:p>
      </dgm:t>
    </dgm:pt>
    <dgm:pt modelId="{BB610F73-8F71-4DE8-AE15-B53C85EAD633}">
      <dgm:prSet phldrT="[Text]"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EB2224-2276-4DA8-9389-CC541D1E9FAC}" type="parTrans" cxnId="{61A610C9-520B-46F8-89DE-99AB1668A24B}">
      <dgm:prSet/>
      <dgm:spPr/>
      <dgm:t>
        <a:bodyPr/>
        <a:lstStyle/>
        <a:p>
          <a:endParaRPr lang="en-GB"/>
        </a:p>
      </dgm:t>
    </dgm:pt>
    <dgm:pt modelId="{A2A02A33-082E-414C-9FE8-1D75B3670CD7}" type="sibTrans" cxnId="{61A610C9-520B-46F8-89DE-99AB1668A24B}">
      <dgm:prSet/>
      <dgm:spPr/>
      <dgm:t>
        <a:bodyPr/>
        <a:lstStyle/>
        <a:p>
          <a:endParaRPr lang="en-GB"/>
        </a:p>
      </dgm:t>
    </dgm:pt>
    <dgm:pt modelId="{4707F433-2547-4D71-A903-CEFDD91E4124}">
      <dgm:prSet phldrT="[Text]"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CF46C6-7C85-438D-8E08-BF1832B6DB0D}" type="parTrans" cxnId="{22042FA3-4C0E-4CA0-82FF-92485BA82A1D}">
      <dgm:prSet/>
      <dgm:spPr/>
      <dgm:t>
        <a:bodyPr/>
        <a:lstStyle/>
        <a:p>
          <a:endParaRPr lang="en-GB"/>
        </a:p>
      </dgm:t>
    </dgm:pt>
    <dgm:pt modelId="{A7A4A9F6-1CDF-4A43-8B64-F540A20C9360}" type="sibTrans" cxnId="{22042FA3-4C0E-4CA0-82FF-92485BA82A1D}">
      <dgm:prSet/>
      <dgm:spPr/>
      <dgm:t>
        <a:bodyPr/>
        <a:lstStyle/>
        <a:p>
          <a:endParaRPr lang="en-GB"/>
        </a:p>
      </dgm:t>
    </dgm:pt>
    <dgm:pt modelId="{7383AF5A-A477-4270-8B46-9F9050DB989D}">
      <dgm:prSet phldrT="[Text]"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B7650C3-96AD-4F88-859F-73DCB7537226}" type="parTrans" cxnId="{D1F5C7CF-3848-406A-8CCF-F6C15FE027A1}">
      <dgm:prSet/>
      <dgm:spPr/>
      <dgm:t>
        <a:bodyPr/>
        <a:lstStyle/>
        <a:p>
          <a:endParaRPr lang="en-GB"/>
        </a:p>
      </dgm:t>
    </dgm:pt>
    <dgm:pt modelId="{45F55EE6-6733-44DF-86B1-FF1A29966DCE}" type="sibTrans" cxnId="{D1F5C7CF-3848-406A-8CCF-F6C15FE027A1}">
      <dgm:prSet/>
      <dgm:spPr/>
      <dgm:t>
        <a:bodyPr/>
        <a:lstStyle/>
        <a:p>
          <a:endParaRPr lang="en-GB"/>
        </a:p>
      </dgm:t>
    </dgm:pt>
    <dgm:pt modelId="{C9188BA3-BDE2-4ED1-AA36-8A0C69D27406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Employment law</a:t>
          </a:r>
        </a:p>
      </dgm:t>
    </dgm:pt>
    <dgm:pt modelId="{C94605E2-DE6C-49AE-A9EB-198AC127DD9E}" type="parTrans" cxnId="{3FC5398E-A7D8-4EB5-B5FA-8B5E5BA42B9A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F2DE76-A2B6-4836-BEEE-AADF8889032F}" type="sibTrans" cxnId="{3FC5398E-A7D8-4EB5-B5FA-8B5E5BA42B9A}">
      <dgm:prSet/>
      <dgm:spPr/>
      <dgm:t>
        <a:bodyPr/>
        <a:lstStyle/>
        <a:p>
          <a:endParaRPr lang="en-GB"/>
        </a:p>
      </dgm:t>
    </dgm:pt>
    <dgm:pt modelId="{AC8CD242-956E-4A8E-8EBD-88022D5777A4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National occupation framework</a:t>
          </a:r>
        </a:p>
      </dgm:t>
    </dgm:pt>
    <dgm:pt modelId="{52748548-8B8E-4A02-BCD9-96FA2D9D310B}" type="parTrans" cxnId="{4F1A7674-C808-408E-B5BE-1E28F7F8CA59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7DAB9A-8C7E-4E79-9AA5-9F3BCDCC9C99}" type="sibTrans" cxnId="{4F1A7674-C808-408E-B5BE-1E28F7F8CA59}">
      <dgm:prSet/>
      <dgm:spPr/>
      <dgm:t>
        <a:bodyPr/>
        <a:lstStyle/>
        <a:p>
          <a:endParaRPr lang="en-GB"/>
        </a:p>
      </dgm:t>
    </dgm:pt>
    <dgm:pt modelId="{D33C2EF4-A699-4591-85F7-7C84C7A3CB0F}">
      <dgm:prSet phldrT="[Text]" custT="1"/>
      <dgm:spPr/>
      <dgm:t>
        <a:bodyPr/>
        <a:lstStyle/>
        <a:p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LO Career advisors</a:t>
          </a:r>
          <a:r>
            <a:rPr lang="cs-CZ" sz="1600" noProof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GB" sz="1600" noProof="0" dirty="0">
              <a:latin typeface="Calibri" panose="020F0502020204030204" pitchFamily="34" charset="0"/>
              <a:cs typeface="Calibri" panose="020F0502020204030204" pitchFamily="34" charset="0"/>
            </a:rPr>
            <a:t>/ Adults + students</a:t>
          </a:r>
        </a:p>
      </dgm:t>
    </dgm:pt>
    <dgm:pt modelId="{132B709E-0D02-4291-8E9F-78C8F0B0990C}" type="parTrans" cxnId="{D83927AE-3F98-4006-B06B-7C7D6EE0B218}">
      <dgm:prSet custT="1"/>
      <dgm:spPr/>
      <dgm:t>
        <a:bodyPr/>
        <a:lstStyle/>
        <a:p>
          <a:endParaRPr lang="en-GB" sz="16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CE1FDB-C2B8-402C-8014-921B5CF9F6F7}" type="sibTrans" cxnId="{D83927AE-3F98-4006-B06B-7C7D6EE0B218}">
      <dgm:prSet/>
      <dgm:spPr/>
      <dgm:t>
        <a:bodyPr/>
        <a:lstStyle/>
        <a:p>
          <a:endParaRPr lang="en-GB"/>
        </a:p>
      </dgm:t>
    </dgm:pt>
    <dgm:pt modelId="{F8DB9A3B-5697-4856-9230-31FEC4C63296}" type="pres">
      <dgm:prSet presAssocID="{1E16CFB9-F35B-4F8D-B34F-5A95B0FBBAE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99E1EC4-77DA-4FAB-8F17-47651014299D}" type="pres">
      <dgm:prSet presAssocID="{1E16CFB9-F35B-4F8D-B34F-5A95B0FBBAE7}" presName="hierFlow" presStyleCnt="0"/>
      <dgm:spPr/>
    </dgm:pt>
    <dgm:pt modelId="{E7E21EF6-E496-440A-B0B9-13E2902F3DF4}" type="pres">
      <dgm:prSet presAssocID="{1E16CFB9-F35B-4F8D-B34F-5A95B0FBBAE7}" presName="firstBuf" presStyleCnt="0"/>
      <dgm:spPr/>
    </dgm:pt>
    <dgm:pt modelId="{0004C706-336D-4B32-9BF6-9E416C141339}" type="pres">
      <dgm:prSet presAssocID="{1E16CFB9-F35B-4F8D-B34F-5A95B0FBBAE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B1BF4D-24BC-4C11-9E43-00455702062F}" type="pres">
      <dgm:prSet presAssocID="{33BDA5F4-C2C5-431C-ABBA-F7600A89F6C4}" presName="Name17" presStyleCnt="0"/>
      <dgm:spPr/>
    </dgm:pt>
    <dgm:pt modelId="{047F5F7F-F5E4-49BA-8F20-AEC4D7286A77}" type="pres">
      <dgm:prSet presAssocID="{33BDA5F4-C2C5-431C-ABBA-F7600A89F6C4}" presName="level1Shape" presStyleLbl="node0" presStyleIdx="0" presStyleCnt="1" custScaleX="189109" custLinFactNeighborX="-2182" custLinFactNeighborY="-29700">
        <dgm:presLayoutVars>
          <dgm:chPref val="3"/>
        </dgm:presLayoutVars>
      </dgm:prSet>
      <dgm:spPr/>
    </dgm:pt>
    <dgm:pt modelId="{6A6690B9-4D31-41A5-82F4-DCB517827CEF}" type="pres">
      <dgm:prSet presAssocID="{33BDA5F4-C2C5-431C-ABBA-F7600A89F6C4}" presName="hierChild2" presStyleCnt="0"/>
      <dgm:spPr/>
    </dgm:pt>
    <dgm:pt modelId="{69A9C19D-EB70-4428-9006-8930D8ADC63D}" type="pres">
      <dgm:prSet presAssocID="{C94605E2-DE6C-49AE-A9EB-198AC127DD9E}" presName="Name25" presStyleLbl="parChTrans1D2" presStyleIdx="0" presStyleCnt="1" custScaleX="2000000"/>
      <dgm:spPr/>
    </dgm:pt>
    <dgm:pt modelId="{B9A6B584-1E65-4DCD-9F68-F9330598BF16}" type="pres">
      <dgm:prSet presAssocID="{C94605E2-DE6C-49AE-A9EB-198AC127DD9E}" presName="connTx" presStyleLbl="parChTrans1D2" presStyleIdx="0" presStyleCnt="1"/>
      <dgm:spPr/>
    </dgm:pt>
    <dgm:pt modelId="{AE79768C-5997-42F2-8DE3-16F5F2FC2D17}" type="pres">
      <dgm:prSet presAssocID="{C9188BA3-BDE2-4ED1-AA36-8A0C69D27406}" presName="Name30" presStyleCnt="0"/>
      <dgm:spPr/>
    </dgm:pt>
    <dgm:pt modelId="{B4CB84AF-668C-439A-876F-FDE2773403A3}" type="pres">
      <dgm:prSet presAssocID="{C9188BA3-BDE2-4ED1-AA36-8A0C69D27406}" presName="level2Shape" presStyleLbl="node2" presStyleIdx="0" presStyleCnt="1" custScaleX="189109" custLinFactNeighborX="5026" custLinFactNeighborY="-29515"/>
      <dgm:spPr/>
    </dgm:pt>
    <dgm:pt modelId="{D5D3F9E4-69C2-463B-B88F-4A74090AC146}" type="pres">
      <dgm:prSet presAssocID="{C9188BA3-BDE2-4ED1-AA36-8A0C69D27406}" presName="hierChild3" presStyleCnt="0"/>
      <dgm:spPr/>
    </dgm:pt>
    <dgm:pt modelId="{5D97FC65-3AA3-4F40-94DA-6A92F47D61DD}" type="pres">
      <dgm:prSet presAssocID="{132B709E-0D02-4291-8E9F-78C8F0B0990C}" presName="Name25" presStyleLbl="parChTrans1D3" presStyleIdx="0" presStyleCnt="1" custScaleX="2000000"/>
      <dgm:spPr/>
    </dgm:pt>
    <dgm:pt modelId="{115AE801-FA4C-42DC-B944-F931B60B0451}" type="pres">
      <dgm:prSet presAssocID="{132B709E-0D02-4291-8E9F-78C8F0B0990C}" presName="connTx" presStyleLbl="parChTrans1D3" presStyleIdx="0" presStyleCnt="1"/>
      <dgm:spPr/>
    </dgm:pt>
    <dgm:pt modelId="{4D3F4385-6BCD-412F-B062-EC48ACDA7031}" type="pres">
      <dgm:prSet presAssocID="{D33C2EF4-A699-4591-85F7-7C84C7A3CB0F}" presName="Name30" presStyleCnt="0"/>
      <dgm:spPr/>
    </dgm:pt>
    <dgm:pt modelId="{94601B80-6BA9-497C-B61F-2235005D5C24}" type="pres">
      <dgm:prSet presAssocID="{D33C2EF4-A699-4591-85F7-7C84C7A3CB0F}" presName="level2Shape" presStyleLbl="node3" presStyleIdx="0" presStyleCnt="1" custScaleX="189109" custLinFactNeighborX="5039" custLinFactNeighborY="-31617"/>
      <dgm:spPr/>
    </dgm:pt>
    <dgm:pt modelId="{242FABEF-DC6D-4FC9-8A4B-1119E8701E05}" type="pres">
      <dgm:prSet presAssocID="{D33C2EF4-A699-4591-85F7-7C84C7A3CB0F}" presName="hierChild3" presStyleCnt="0"/>
      <dgm:spPr/>
    </dgm:pt>
    <dgm:pt modelId="{A6020453-1D1F-4E24-B863-DE82DCFF058D}" type="pres">
      <dgm:prSet presAssocID="{52748548-8B8E-4A02-BCD9-96FA2D9D310B}" presName="Name25" presStyleLbl="parChTrans1D4" presStyleIdx="0" presStyleCnt="1" custScaleX="2000000"/>
      <dgm:spPr/>
    </dgm:pt>
    <dgm:pt modelId="{845A31C9-571A-414D-BDA9-7C1204C6D59F}" type="pres">
      <dgm:prSet presAssocID="{52748548-8B8E-4A02-BCD9-96FA2D9D310B}" presName="connTx" presStyleLbl="parChTrans1D4" presStyleIdx="0" presStyleCnt="1"/>
      <dgm:spPr/>
    </dgm:pt>
    <dgm:pt modelId="{7C1BA852-BAA5-44B2-BA6D-4F032BCABE96}" type="pres">
      <dgm:prSet presAssocID="{AC8CD242-956E-4A8E-8EBD-88022D5777A4}" presName="Name30" presStyleCnt="0"/>
      <dgm:spPr/>
    </dgm:pt>
    <dgm:pt modelId="{2E995C0E-EA66-4465-8A6F-AA5E014752FF}" type="pres">
      <dgm:prSet presAssocID="{AC8CD242-956E-4A8E-8EBD-88022D5777A4}" presName="level2Shape" presStyleLbl="node4" presStyleIdx="0" presStyleCnt="1" custScaleX="189109" custLinFactNeighborX="8449" custLinFactNeighborY="-34433"/>
      <dgm:spPr/>
    </dgm:pt>
    <dgm:pt modelId="{0948F636-78E7-4232-B8A9-DBBAC66D6029}" type="pres">
      <dgm:prSet presAssocID="{AC8CD242-956E-4A8E-8EBD-88022D5777A4}" presName="hierChild3" presStyleCnt="0"/>
      <dgm:spPr/>
    </dgm:pt>
    <dgm:pt modelId="{B49EBEC0-88DC-4231-BC40-B9DC33F2D3AC}" type="pres">
      <dgm:prSet presAssocID="{1E16CFB9-F35B-4F8D-B34F-5A95B0FBBAE7}" presName="bgShapesFlow" presStyleCnt="0"/>
      <dgm:spPr/>
    </dgm:pt>
    <dgm:pt modelId="{E84F68AC-0136-495A-9227-F84926AF517D}" type="pres">
      <dgm:prSet presAssocID="{330D7955-3B34-4289-A2E2-8F53B72C090B}" presName="rectComp" presStyleCnt="0"/>
      <dgm:spPr/>
    </dgm:pt>
    <dgm:pt modelId="{5BB4F04A-1303-451D-AF52-35BFE9ABA285}" type="pres">
      <dgm:prSet presAssocID="{330D7955-3B34-4289-A2E2-8F53B72C090B}" presName="bgRect" presStyleLbl="bgShp" presStyleIdx="0" presStyleCnt="4" custScaleX="193912"/>
      <dgm:spPr/>
    </dgm:pt>
    <dgm:pt modelId="{C1B7E414-8A7B-4C4A-9009-57B1CED7471D}" type="pres">
      <dgm:prSet presAssocID="{330D7955-3B34-4289-A2E2-8F53B72C090B}" presName="bgRectTx" presStyleLbl="bgShp" presStyleIdx="0" presStyleCnt="4">
        <dgm:presLayoutVars>
          <dgm:bulletEnabled val="1"/>
        </dgm:presLayoutVars>
      </dgm:prSet>
      <dgm:spPr/>
    </dgm:pt>
    <dgm:pt modelId="{4057D7FA-400E-426D-880A-04348791AD98}" type="pres">
      <dgm:prSet presAssocID="{330D7955-3B34-4289-A2E2-8F53B72C090B}" presName="spComp" presStyleCnt="0"/>
      <dgm:spPr/>
    </dgm:pt>
    <dgm:pt modelId="{70088A3E-3C5F-4506-BF62-58296909D29C}" type="pres">
      <dgm:prSet presAssocID="{330D7955-3B34-4289-A2E2-8F53B72C090B}" presName="hSp" presStyleCnt="0"/>
      <dgm:spPr/>
    </dgm:pt>
    <dgm:pt modelId="{5FBBA697-6E12-4C20-BF13-A379AED7E231}" type="pres">
      <dgm:prSet presAssocID="{BB610F73-8F71-4DE8-AE15-B53C85EAD633}" presName="rectComp" presStyleCnt="0"/>
      <dgm:spPr/>
    </dgm:pt>
    <dgm:pt modelId="{802BC44A-2653-4B76-8EB4-14DB994C8CD6}" type="pres">
      <dgm:prSet presAssocID="{BB610F73-8F71-4DE8-AE15-B53C85EAD633}" presName="bgRect" presStyleLbl="bgShp" presStyleIdx="1" presStyleCnt="4" custScaleX="193912"/>
      <dgm:spPr/>
    </dgm:pt>
    <dgm:pt modelId="{7D8E9136-520F-453C-9A45-9BBB6273A2BE}" type="pres">
      <dgm:prSet presAssocID="{BB610F73-8F71-4DE8-AE15-B53C85EAD633}" presName="bgRectTx" presStyleLbl="bgShp" presStyleIdx="1" presStyleCnt="4">
        <dgm:presLayoutVars>
          <dgm:bulletEnabled val="1"/>
        </dgm:presLayoutVars>
      </dgm:prSet>
      <dgm:spPr/>
    </dgm:pt>
    <dgm:pt modelId="{612DC551-147B-4AEF-B7A3-808C95176603}" type="pres">
      <dgm:prSet presAssocID="{BB610F73-8F71-4DE8-AE15-B53C85EAD633}" presName="spComp" presStyleCnt="0"/>
      <dgm:spPr/>
    </dgm:pt>
    <dgm:pt modelId="{6C492B66-CCE2-4E48-ABDA-DB3D647B230C}" type="pres">
      <dgm:prSet presAssocID="{BB610F73-8F71-4DE8-AE15-B53C85EAD633}" presName="hSp" presStyleCnt="0"/>
      <dgm:spPr/>
    </dgm:pt>
    <dgm:pt modelId="{C60333BA-39D8-4559-B1E5-D2322484C230}" type="pres">
      <dgm:prSet presAssocID="{7383AF5A-A477-4270-8B46-9F9050DB989D}" presName="rectComp" presStyleCnt="0"/>
      <dgm:spPr/>
    </dgm:pt>
    <dgm:pt modelId="{BEC7176D-EFA8-45A0-BD65-181FE6F8932D}" type="pres">
      <dgm:prSet presAssocID="{7383AF5A-A477-4270-8B46-9F9050DB989D}" presName="bgRect" presStyleLbl="bgShp" presStyleIdx="2" presStyleCnt="4" custScaleX="193912" custScaleY="100000"/>
      <dgm:spPr/>
    </dgm:pt>
    <dgm:pt modelId="{475995C3-8AA7-48F7-883C-E40FDFD6DA49}" type="pres">
      <dgm:prSet presAssocID="{7383AF5A-A477-4270-8B46-9F9050DB989D}" presName="bgRectTx" presStyleLbl="bgShp" presStyleIdx="2" presStyleCnt="4">
        <dgm:presLayoutVars>
          <dgm:bulletEnabled val="1"/>
        </dgm:presLayoutVars>
      </dgm:prSet>
      <dgm:spPr/>
    </dgm:pt>
    <dgm:pt modelId="{E5546FB8-B524-4A71-BE58-783CC160E2F1}" type="pres">
      <dgm:prSet presAssocID="{7383AF5A-A477-4270-8B46-9F9050DB989D}" presName="spComp" presStyleCnt="0"/>
      <dgm:spPr/>
    </dgm:pt>
    <dgm:pt modelId="{401B71E1-58D6-4D73-8E3B-9CCDE3986918}" type="pres">
      <dgm:prSet presAssocID="{7383AF5A-A477-4270-8B46-9F9050DB989D}" presName="hSp" presStyleCnt="0"/>
      <dgm:spPr/>
    </dgm:pt>
    <dgm:pt modelId="{A13CB4AA-7267-42B9-99CC-2EB75D7369C9}" type="pres">
      <dgm:prSet presAssocID="{4707F433-2547-4D71-A903-CEFDD91E4124}" presName="rectComp" presStyleCnt="0"/>
      <dgm:spPr/>
    </dgm:pt>
    <dgm:pt modelId="{4BC360FE-D208-4587-BA75-F6D8DE466E85}" type="pres">
      <dgm:prSet presAssocID="{4707F433-2547-4D71-A903-CEFDD91E4124}" presName="bgRect" presStyleLbl="bgShp" presStyleIdx="3" presStyleCnt="4" custScaleX="193912"/>
      <dgm:spPr/>
    </dgm:pt>
    <dgm:pt modelId="{9431F438-3344-4972-A5D2-2C24AE28811F}" type="pres">
      <dgm:prSet presAssocID="{4707F433-2547-4D71-A903-CEFDD91E4124}" presName="bgRectTx" presStyleLbl="bgShp" presStyleIdx="3" presStyleCnt="4">
        <dgm:presLayoutVars>
          <dgm:bulletEnabled val="1"/>
        </dgm:presLayoutVars>
      </dgm:prSet>
      <dgm:spPr/>
    </dgm:pt>
  </dgm:ptLst>
  <dgm:cxnLst>
    <dgm:cxn modelId="{74435715-B2EB-4C14-A3BF-33B47C0AA6F8}" type="presOf" srcId="{D33C2EF4-A699-4591-85F7-7C84C7A3CB0F}" destId="{94601B80-6BA9-497C-B61F-2235005D5C24}" srcOrd="0" destOrd="0" presId="urn:microsoft.com/office/officeart/2005/8/layout/hierarchy5"/>
    <dgm:cxn modelId="{0D2F7218-2A04-41A0-8B6B-B14F67FBA8BF}" type="presOf" srcId="{33BDA5F4-C2C5-431C-ABBA-F7600A89F6C4}" destId="{047F5F7F-F5E4-49BA-8F20-AEC4D7286A77}" srcOrd="0" destOrd="0" presId="urn:microsoft.com/office/officeart/2005/8/layout/hierarchy5"/>
    <dgm:cxn modelId="{F063A83A-B421-4092-BA42-1C236F7050F9}" srcId="{1E16CFB9-F35B-4F8D-B34F-5A95B0FBBAE7}" destId="{33BDA5F4-C2C5-431C-ABBA-F7600A89F6C4}" srcOrd="0" destOrd="0" parTransId="{C479F072-DBA4-47EF-8541-36440ABAA591}" sibTransId="{D70CA30F-80FD-48FB-8E20-FA1378C5B91D}"/>
    <dgm:cxn modelId="{8AC0193C-97CB-4F55-9732-BE5C18446B30}" type="presOf" srcId="{C94605E2-DE6C-49AE-A9EB-198AC127DD9E}" destId="{69A9C19D-EB70-4428-9006-8930D8ADC63D}" srcOrd="0" destOrd="0" presId="urn:microsoft.com/office/officeart/2005/8/layout/hierarchy5"/>
    <dgm:cxn modelId="{DA192A60-5B91-444A-BA46-1C3C74E757D6}" type="presOf" srcId="{7383AF5A-A477-4270-8B46-9F9050DB989D}" destId="{BEC7176D-EFA8-45A0-BD65-181FE6F8932D}" srcOrd="0" destOrd="0" presId="urn:microsoft.com/office/officeart/2005/8/layout/hierarchy5"/>
    <dgm:cxn modelId="{34CE466D-65C3-440F-8826-53708961D417}" type="presOf" srcId="{330D7955-3B34-4289-A2E2-8F53B72C090B}" destId="{5BB4F04A-1303-451D-AF52-35BFE9ABA285}" srcOrd="0" destOrd="0" presId="urn:microsoft.com/office/officeart/2005/8/layout/hierarchy5"/>
    <dgm:cxn modelId="{7B7A0F52-20ED-4BE2-AB47-1240C582D9CB}" type="presOf" srcId="{BB610F73-8F71-4DE8-AE15-B53C85EAD633}" destId="{7D8E9136-520F-453C-9A45-9BBB6273A2BE}" srcOrd="1" destOrd="0" presId="urn:microsoft.com/office/officeart/2005/8/layout/hierarchy5"/>
    <dgm:cxn modelId="{47E93D52-DE50-43A0-9625-0FD443462526}" type="presOf" srcId="{C94605E2-DE6C-49AE-A9EB-198AC127DD9E}" destId="{B9A6B584-1E65-4DCD-9F68-F9330598BF16}" srcOrd="1" destOrd="0" presId="urn:microsoft.com/office/officeart/2005/8/layout/hierarchy5"/>
    <dgm:cxn modelId="{5B351753-6431-46CE-8555-F32D2E3D0456}" type="presOf" srcId="{AC8CD242-956E-4A8E-8EBD-88022D5777A4}" destId="{2E995C0E-EA66-4465-8A6F-AA5E014752FF}" srcOrd="0" destOrd="0" presId="urn:microsoft.com/office/officeart/2005/8/layout/hierarchy5"/>
    <dgm:cxn modelId="{4F1A7674-C808-408E-B5BE-1E28F7F8CA59}" srcId="{D33C2EF4-A699-4591-85F7-7C84C7A3CB0F}" destId="{AC8CD242-956E-4A8E-8EBD-88022D5777A4}" srcOrd="0" destOrd="0" parTransId="{52748548-8B8E-4A02-BCD9-96FA2D9D310B}" sibTransId="{2A7DAB9A-8C7E-4E79-9AA5-9F3BCDCC9C99}"/>
    <dgm:cxn modelId="{95AEE778-10C3-4F94-8AA4-47C893EAE2DC}" type="presOf" srcId="{132B709E-0D02-4291-8E9F-78C8F0B0990C}" destId="{115AE801-FA4C-42DC-B944-F931B60B0451}" srcOrd="1" destOrd="0" presId="urn:microsoft.com/office/officeart/2005/8/layout/hierarchy5"/>
    <dgm:cxn modelId="{3268B480-4216-4802-8A64-D045A8C31261}" type="presOf" srcId="{BB610F73-8F71-4DE8-AE15-B53C85EAD633}" destId="{802BC44A-2653-4B76-8EB4-14DB994C8CD6}" srcOrd="0" destOrd="0" presId="urn:microsoft.com/office/officeart/2005/8/layout/hierarchy5"/>
    <dgm:cxn modelId="{C808CD81-9A26-43F1-AA45-9C1EDD8C70FE}" type="presOf" srcId="{7383AF5A-A477-4270-8B46-9F9050DB989D}" destId="{475995C3-8AA7-48F7-883C-E40FDFD6DA49}" srcOrd="1" destOrd="0" presId="urn:microsoft.com/office/officeart/2005/8/layout/hierarchy5"/>
    <dgm:cxn modelId="{F39FD48B-E121-4B11-9474-9B24A1B36D6E}" type="presOf" srcId="{4707F433-2547-4D71-A903-CEFDD91E4124}" destId="{9431F438-3344-4972-A5D2-2C24AE28811F}" srcOrd="1" destOrd="0" presId="urn:microsoft.com/office/officeart/2005/8/layout/hierarchy5"/>
    <dgm:cxn modelId="{3FC5398E-A7D8-4EB5-B5FA-8B5E5BA42B9A}" srcId="{33BDA5F4-C2C5-431C-ABBA-F7600A89F6C4}" destId="{C9188BA3-BDE2-4ED1-AA36-8A0C69D27406}" srcOrd="0" destOrd="0" parTransId="{C94605E2-DE6C-49AE-A9EB-198AC127DD9E}" sibTransId="{55F2DE76-A2B6-4836-BEEE-AADF8889032F}"/>
    <dgm:cxn modelId="{FCDF9693-C038-4A9A-A25A-138CC64E7E3A}" type="presOf" srcId="{52748548-8B8E-4A02-BCD9-96FA2D9D310B}" destId="{A6020453-1D1F-4E24-B863-DE82DCFF058D}" srcOrd="0" destOrd="0" presId="urn:microsoft.com/office/officeart/2005/8/layout/hierarchy5"/>
    <dgm:cxn modelId="{22042FA3-4C0E-4CA0-82FF-92485BA82A1D}" srcId="{1E16CFB9-F35B-4F8D-B34F-5A95B0FBBAE7}" destId="{4707F433-2547-4D71-A903-CEFDD91E4124}" srcOrd="4" destOrd="0" parTransId="{E5CF46C6-7C85-438D-8E08-BF1832B6DB0D}" sibTransId="{A7A4A9F6-1CDF-4A43-8B64-F540A20C9360}"/>
    <dgm:cxn modelId="{CE2436A9-B692-4320-9889-6906A1A8FD61}" type="presOf" srcId="{1E16CFB9-F35B-4F8D-B34F-5A95B0FBBAE7}" destId="{F8DB9A3B-5697-4856-9230-31FEC4C63296}" srcOrd="0" destOrd="0" presId="urn:microsoft.com/office/officeart/2005/8/layout/hierarchy5"/>
    <dgm:cxn modelId="{D83927AE-3F98-4006-B06B-7C7D6EE0B218}" srcId="{C9188BA3-BDE2-4ED1-AA36-8A0C69D27406}" destId="{D33C2EF4-A699-4591-85F7-7C84C7A3CB0F}" srcOrd="0" destOrd="0" parTransId="{132B709E-0D02-4291-8E9F-78C8F0B0990C}" sibTransId="{07CE1FDB-C2B8-402C-8014-921B5CF9F6F7}"/>
    <dgm:cxn modelId="{DBD027BD-FCE9-45A4-9FD3-17CAAF37E5B6}" type="presOf" srcId="{132B709E-0D02-4291-8E9F-78C8F0B0990C}" destId="{5D97FC65-3AA3-4F40-94DA-6A92F47D61DD}" srcOrd="0" destOrd="0" presId="urn:microsoft.com/office/officeart/2005/8/layout/hierarchy5"/>
    <dgm:cxn modelId="{61A610C9-520B-46F8-89DE-99AB1668A24B}" srcId="{1E16CFB9-F35B-4F8D-B34F-5A95B0FBBAE7}" destId="{BB610F73-8F71-4DE8-AE15-B53C85EAD633}" srcOrd="2" destOrd="0" parTransId="{A8EB2224-2276-4DA8-9389-CC541D1E9FAC}" sibTransId="{A2A02A33-082E-414C-9FE8-1D75B3670CD7}"/>
    <dgm:cxn modelId="{F77148CF-4E03-478E-AB2D-6254D16B40A9}" type="presOf" srcId="{330D7955-3B34-4289-A2E2-8F53B72C090B}" destId="{C1B7E414-8A7B-4C4A-9009-57B1CED7471D}" srcOrd="1" destOrd="0" presId="urn:microsoft.com/office/officeart/2005/8/layout/hierarchy5"/>
    <dgm:cxn modelId="{D1F5C7CF-3848-406A-8CCF-F6C15FE027A1}" srcId="{1E16CFB9-F35B-4F8D-B34F-5A95B0FBBAE7}" destId="{7383AF5A-A477-4270-8B46-9F9050DB989D}" srcOrd="3" destOrd="0" parTransId="{DB7650C3-96AD-4F88-859F-73DCB7537226}" sibTransId="{45F55EE6-6733-44DF-86B1-FF1A29966DCE}"/>
    <dgm:cxn modelId="{96B689D4-B5EF-43BD-AA4D-B59BC8717215}" srcId="{1E16CFB9-F35B-4F8D-B34F-5A95B0FBBAE7}" destId="{330D7955-3B34-4289-A2E2-8F53B72C090B}" srcOrd="1" destOrd="0" parTransId="{D98B1D80-B8B4-4CBB-914F-0672AA74DA19}" sibTransId="{3B98A415-0B94-4D04-9FEB-B50219B0A02B}"/>
    <dgm:cxn modelId="{4003ECD9-DC2F-449A-B664-27963C9189B9}" type="presOf" srcId="{52748548-8B8E-4A02-BCD9-96FA2D9D310B}" destId="{845A31C9-571A-414D-BDA9-7C1204C6D59F}" srcOrd="1" destOrd="0" presId="urn:microsoft.com/office/officeart/2005/8/layout/hierarchy5"/>
    <dgm:cxn modelId="{9A6B6FE6-7C42-41EB-BB87-5BE4C94EE905}" type="presOf" srcId="{4707F433-2547-4D71-A903-CEFDD91E4124}" destId="{4BC360FE-D208-4587-BA75-F6D8DE466E85}" srcOrd="0" destOrd="0" presId="urn:microsoft.com/office/officeart/2005/8/layout/hierarchy5"/>
    <dgm:cxn modelId="{0B994EF6-1771-48E7-B977-ECD7C1068BC0}" type="presOf" srcId="{C9188BA3-BDE2-4ED1-AA36-8A0C69D27406}" destId="{B4CB84AF-668C-439A-876F-FDE2773403A3}" srcOrd="0" destOrd="0" presId="urn:microsoft.com/office/officeart/2005/8/layout/hierarchy5"/>
    <dgm:cxn modelId="{BF9276C5-F9D2-4201-9875-8E684B6EB175}" type="presParOf" srcId="{F8DB9A3B-5697-4856-9230-31FEC4C63296}" destId="{599E1EC4-77DA-4FAB-8F17-47651014299D}" srcOrd="0" destOrd="0" presId="urn:microsoft.com/office/officeart/2005/8/layout/hierarchy5"/>
    <dgm:cxn modelId="{9EC20D00-159C-4D00-9CE5-6C6B70BDDAD3}" type="presParOf" srcId="{599E1EC4-77DA-4FAB-8F17-47651014299D}" destId="{E7E21EF6-E496-440A-B0B9-13E2902F3DF4}" srcOrd="0" destOrd="0" presId="urn:microsoft.com/office/officeart/2005/8/layout/hierarchy5"/>
    <dgm:cxn modelId="{3868F0FB-D2DD-428C-B274-CAB097EB4A9F}" type="presParOf" srcId="{599E1EC4-77DA-4FAB-8F17-47651014299D}" destId="{0004C706-336D-4B32-9BF6-9E416C141339}" srcOrd="1" destOrd="0" presId="urn:microsoft.com/office/officeart/2005/8/layout/hierarchy5"/>
    <dgm:cxn modelId="{4FC26199-0FAE-49A9-BBBA-A42AC0BBD27A}" type="presParOf" srcId="{0004C706-336D-4B32-9BF6-9E416C141339}" destId="{2EB1BF4D-24BC-4C11-9E43-00455702062F}" srcOrd="0" destOrd="0" presId="urn:microsoft.com/office/officeart/2005/8/layout/hierarchy5"/>
    <dgm:cxn modelId="{305C19D2-AF17-4E72-AED5-5260DDA9B920}" type="presParOf" srcId="{2EB1BF4D-24BC-4C11-9E43-00455702062F}" destId="{047F5F7F-F5E4-49BA-8F20-AEC4D7286A77}" srcOrd="0" destOrd="0" presId="urn:microsoft.com/office/officeart/2005/8/layout/hierarchy5"/>
    <dgm:cxn modelId="{FBCA2379-420D-40AA-8331-82A4E3FEE47E}" type="presParOf" srcId="{2EB1BF4D-24BC-4C11-9E43-00455702062F}" destId="{6A6690B9-4D31-41A5-82F4-DCB517827CEF}" srcOrd="1" destOrd="0" presId="urn:microsoft.com/office/officeart/2005/8/layout/hierarchy5"/>
    <dgm:cxn modelId="{313761A2-785E-4879-9F13-0E4B6F78B40C}" type="presParOf" srcId="{6A6690B9-4D31-41A5-82F4-DCB517827CEF}" destId="{69A9C19D-EB70-4428-9006-8930D8ADC63D}" srcOrd="0" destOrd="0" presId="urn:microsoft.com/office/officeart/2005/8/layout/hierarchy5"/>
    <dgm:cxn modelId="{87D2E288-8808-43DD-9FA8-15F8F506DF55}" type="presParOf" srcId="{69A9C19D-EB70-4428-9006-8930D8ADC63D}" destId="{B9A6B584-1E65-4DCD-9F68-F9330598BF16}" srcOrd="0" destOrd="0" presId="urn:microsoft.com/office/officeart/2005/8/layout/hierarchy5"/>
    <dgm:cxn modelId="{99AD018C-F7E2-42BE-A953-E623712B1FBC}" type="presParOf" srcId="{6A6690B9-4D31-41A5-82F4-DCB517827CEF}" destId="{AE79768C-5997-42F2-8DE3-16F5F2FC2D17}" srcOrd="1" destOrd="0" presId="urn:microsoft.com/office/officeart/2005/8/layout/hierarchy5"/>
    <dgm:cxn modelId="{0949ECBE-5ABA-4308-9E91-3A8E552E82DB}" type="presParOf" srcId="{AE79768C-5997-42F2-8DE3-16F5F2FC2D17}" destId="{B4CB84AF-668C-439A-876F-FDE2773403A3}" srcOrd="0" destOrd="0" presId="urn:microsoft.com/office/officeart/2005/8/layout/hierarchy5"/>
    <dgm:cxn modelId="{34AA1DC0-51A9-49D4-A149-5527AB47A4FD}" type="presParOf" srcId="{AE79768C-5997-42F2-8DE3-16F5F2FC2D17}" destId="{D5D3F9E4-69C2-463B-B88F-4A74090AC146}" srcOrd="1" destOrd="0" presId="urn:microsoft.com/office/officeart/2005/8/layout/hierarchy5"/>
    <dgm:cxn modelId="{4B34E451-8BB3-47BC-90EC-BF87E69C2F4D}" type="presParOf" srcId="{D5D3F9E4-69C2-463B-B88F-4A74090AC146}" destId="{5D97FC65-3AA3-4F40-94DA-6A92F47D61DD}" srcOrd="0" destOrd="0" presId="urn:microsoft.com/office/officeart/2005/8/layout/hierarchy5"/>
    <dgm:cxn modelId="{35AD0543-BAC6-4131-91FC-DA22D99242FF}" type="presParOf" srcId="{5D97FC65-3AA3-4F40-94DA-6A92F47D61DD}" destId="{115AE801-FA4C-42DC-B944-F931B60B0451}" srcOrd="0" destOrd="0" presId="urn:microsoft.com/office/officeart/2005/8/layout/hierarchy5"/>
    <dgm:cxn modelId="{2799A225-3EE6-4CFC-B820-C902D3EB7909}" type="presParOf" srcId="{D5D3F9E4-69C2-463B-B88F-4A74090AC146}" destId="{4D3F4385-6BCD-412F-B062-EC48ACDA7031}" srcOrd="1" destOrd="0" presId="urn:microsoft.com/office/officeart/2005/8/layout/hierarchy5"/>
    <dgm:cxn modelId="{D791B50A-F43D-41E4-BB80-9E57D68C2E52}" type="presParOf" srcId="{4D3F4385-6BCD-412F-B062-EC48ACDA7031}" destId="{94601B80-6BA9-497C-B61F-2235005D5C24}" srcOrd="0" destOrd="0" presId="urn:microsoft.com/office/officeart/2005/8/layout/hierarchy5"/>
    <dgm:cxn modelId="{2CB44520-20E0-496F-A214-3491E1453FDA}" type="presParOf" srcId="{4D3F4385-6BCD-412F-B062-EC48ACDA7031}" destId="{242FABEF-DC6D-4FC9-8A4B-1119E8701E05}" srcOrd="1" destOrd="0" presId="urn:microsoft.com/office/officeart/2005/8/layout/hierarchy5"/>
    <dgm:cxn modelId="{549BC832-F735-4C6F-9D1D-723B83893330}" type="presParOf" srcId="{242FABEF-DC6D-4FC9-8A4B-1119E8701E05}" destId="{A6020453-1D1F-4E24-B863-DE82DCFF058D}" srcOrd="0" destOrd="0" presId="urn:microsoft.com/office/officeart/2005/8/layout/hierarchy5"/>
    <dgm:cxn modelId="{B76579CF-951C-489B-8A3F-8CE0A16A44B5}" type="presParOf" srcId="{A6020453-1D1F-4E24-B863-DE82DCFF058D}" destId="{845A31C9-571A-414D-BDA9-7C1204C6D59F}" srcOrd="0" destOrd="0" presId="urn:microsoft.com/office/officeart/2005/8/layout/hierarchy5"/>
    <dgm:cxn modelId="{26BBB304-0C75-45B8-9054-AA5BC45FFE33}" type="presParOf" srcId="{242FABEF-DC6D-4FC9-8A4B-1119E8701E05}" destId="{7C1BA852-BAA5-44B2-BA6D-4F032BCABE96}" srcOrd="1" destOrd="0" presId="urn:microsoft.com/office/officeart/2005/8/layout/hierarchy5"/>
    <dgm:cxn modelId="{6C06EC1C-C4C9-4952-8FEC-7B70741976A0}" type="presParOf" srcId="{7C1BA852-BAA5-44B2-BA6D-4F032BCABE96}" destId="{2E995C0E-EA66-4465-8A6F-AA5E014752FF}" srcOrd="0" destOrd="0" presId="urn:microsoft.com/office/officeart/2005/8/layout/hierarchy5"/>
    <dgm:cxn modelId="{8E4C2EFC-F0A3-45A1-9EFD-1CC26ACB2F11}" type="presParOf" srcId="{7C1BA852-BAA5-44B2-BA6D-4F032BCABE96}" destId="{0948F636-78E7-4232-B8A9-DBBAC66D6029}" srcOrd="1" destOrd="0" presId="urn:microsoft.com/office/officeart/2005/8/layout/hierarchy5"/>
    <dgm:cxn modelId="{1F28C733-9F9E-4766-8592-7314873757BC}" type="presParOf" srcId="{F8DB9A3B-5697-4856-9230-31FEC4C63296}" destId="{B49EBEC0-88DC-4231-BC40-B9DC33F2D3AC}" srcOrd="1" destOrd="0" presId="urn:microsoft.com/office/officeart/2005/8/layout/hierarchy5"/>
    <dgm:cxn modelId="{01964BDC-0132-4BDA-AAD3-9147AEA8610F}" type="presParOf" srcId="{B49EBEC0-88DC-4231-BC40-B9DC33F2D3AC}" destId="{E84F68AC-0136-495A-9227-F84926AF517D}" srcOrd="0" destOrd="0" presId="urn:microsoft.com/office/officeart/2005/8/layout/hierarchy5"/>
    <dgm:cxn modelId="{A49ED463-6549-43C5-B2BD-CF72AD17136E}" type="presParOf" srcId="{E84F68AC-0136-495A-9227-F84926AF517D}" destId="{5BB4F04A-1303-451D-AF52-35BFE9ABA285}" srcOrd="0" destOrd="0" presId="urn:microsoft.com/office/officeart/2005/8/layout/hierarchy5"/>
    <dgm:cxn modelId="{3F018F36-DB83-4449-AAC1-6436B3C7FF82}" type="presParOf" srcId="{E84F68AC-0136-495A-9227-F84926AF517D}" destId="{C1B7E414-8A7B-4C4A-9009-57B1CED7471D}" srcOrd="1" destOrd="0" presId="urn:microsoft.com/office/officeart/2005/8/layout/hierarchy5"/>
    <dgm:cxn modelId="{3AAE96CA-EA1C-4BA8-B7DB-B8F347CA2AED}" type="presParOf" srcId="{B49EBEC0-88DC-4231-BC40-B9DC33F2D3AC}" destId="{4057D7FA-400E-426D-880A-04348791AD98}" srcOrd="1" destOrd="0" presId="urn:microsoft.com/office/officeart/2005/8/layout/hierarchy5"/>
    <dgm:cxn modelId="{70F0C396-0A30-4183-9D6A-A6722EC6FF34}" type="presParOf" srcId="{4057D7FA-400E-426D-880A-04348791AD98}" destId="{70088A3E-3C5F-4506-BF62-58296909D29C}" srcOrd="0" destOrd="0" presId="urn:microsoft.com/office/officeart/2005/8/layout/hierarchy5"/>
    <dgm:cxn modelId="{18A2567C-0B64-4A71-B644-4EE515FD5C92}" type="presParOf" srcId="{B49EBEC0-88DC-4231-BC40-B9DC33F2D3AC}" destId="{5FBBA697-6E12-4C20-BF13-A379AED7E231}" srcOrd="2" destOrd="0" presId="urn:microsoft.com/office/officeart/2005/8/layout/hierarchy5"/>
    <dgm:cxn modelId="{62F85C40-3AD3-4385-B808-C6C00489688C}" type="presParOf" srcId="{5FBBA697-6E12-4C20-BF13-A379AED7E231}" destId="{802BC44A-2653-4B76-8EB4-14DB994C8CD6}" srcOrd="0" destOrd="0" presId="urn:microsoft.com/office/officeart/2005/8/layout/hierarchy5"/>
    <dgm:cxn modelId="{E6820055-A19F-4D6A-A3CE-35C417CAF9A5}" type="presParOf" srcId="{5FBBA697-6E12-4C20-BF13-A379AED7E231}" destId="{7D8E9136-520F-453C-9A45-9BBB6273A2BE}" srcOrd="1" destOrd="0" presId="urn:microsoft.com/office/officeart/2005/8/layout/hierarchy5"/>
    <dgm:cxn modelId="{036A5A9E-3752-4E9A-BD52-2C7E331F8EC7}" type="presParOf" srcId="{B49EBEC0-88DC-4231-BC40-B9DC33F2D3AC}" destId="{612DC551-147B-4AEF-B7A3-808C95176603}" srcOrd="3" destOrd="0" presId="urn:microsoft.com/office/officeart/2005/8/layout/hierarchy5"/>
    <dgm:cxn modelId="{9FBCDDA3-A1E6-4743-B607-70B5DE169A2E}" type="presParOf" srcId="{612DC551-147B-4AEF-B7A3-808C95176603}" destId="{6C492B66-CCE2-4E48-ABDA-DB3D647B230C}" srcOrd="0" destOrd="0" presId="urn:microsoft.com/office/officeart/2005/8/layout/hierarchy5"/>
    <dgm:cxn modelId="{0CEA7262-8F23-4F3C-8DF8-ACC287D9CFFA}" type="presParOf" srcId="{B49EBEC0-88DC-4231-BC40-B9DC33F2D3AC}" destId="{C60333BA-39D8-4559-B1E5-D2322484C230}" srcOrd="4" destOrd="0" presId="urn:microsoft.com/office/officeart/2005/8/layout/hierarchy5"/>
    <dgm:cxn modelId="{749C1F69-795A-4248-A24A-3E395F708C70}" type="presParOf" srcId="{C60333BA-39D8-4559-B1E5-D2322484C230}" destId="{BEC7176D-EFA8-45A0-BD65-181FE6F8932D}" srcOrd="0" destOrd="0" presId="urn:microsoft.com/office/officeart/2005/8/layout/hierarchy5"/>
    <dgm:cxn modelId="{DD871BD6-E5D2-4953-A144-B186D78FB94A}" type="presParOf" srcId="{C60333BA-39D8-4559-B1E5-D2322484C230}" destId="{475995C3-8AA7-48F7-883C-E40FDFD6DA49}" srcOrd="1" destOrd="0" presId="urn:microsoft.com/office/officeart/2005/8/layout/hierarchy5"/>
    <dgm:cxn modelId="{9A88344B-1277-4D3E-94F2-8192252BC126}" type="presParOf" srcId="{B49EBEC0-88DC-4231-BC40-B9DC33F2D3AC}" destId="{E5546FB8-B524-4A71-BE58-783CC160E2F1}" srcOrd="5" destOrd="0" presId="urn:microsoft.com/office/officeart/2005/8/layout/hierarchy5"/>
    <dgm:cxn modelId="{31D1ADD9-AC26-4FBC-818E-D2025379C04E}" type="presParOf" srcId="{E5546FB8-B524-4A71-BE58-783CC160E2F1}" destId="{401B71E1-58D6-4D73-8E3B-9CCDE3986918}" srcOrd="0" destOrd="0" presId="urn:microsoft.com/office/officeart/2005/8/layout/hierarchy5"/>
    <dgm:cxn modelId="{FF114380-D669-4505-BC9E-EF59056C022C}" type="presParOf" srcId="{B49EBEC0-88DC-4231-BC40-B9DC33F2D3AC}" destId="{A13CB4AA-7267-42B9-99CC-2EB75D7369C9}" srcOrd="6" destOrd="0" presId="urn:microsoft.com/office/officeart/2005/8/layout/hierarchy5"/>
    <dgm:cxn modelId="{52DF1973-7A42-4778-BE07-07897188C1C0}" type="presParOf" srcId="{A13CB4AA-7267-42B9-99CC-2EB75D7369C9}" destId="{4BC360FE-D208-4587-BA75-F6D8DE466E85}" srcOrd="0" destOrd="0" presId="urn:microsoft.com/office/officeart/2005/8/layout/hierarchy5"/>
    <dgm:cxn modelId="{14A44D1C-89C1-4BD0-97C6-F9660F01755D}" type="presParOf" srcId="{A13CB4AA-7267-42B9-99CC-2EB75D7369C9}" destId="{9431F438-3344-4972-A5D2-2C24AE28811F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360FE-D208-4587-BA75-F6D8DE466E85}">
      <dsp:nvSpPr>
        <dsp:cNvPr id="0" name=""/>
        <dsp:cNvSpPr/>
      </dsp:nvSpPr>
      <dsp:spPr>
        <a:xfrm>
          <a:off x="7845625" y="0"/>
          <a:ext cx="2404791" cy="26304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noProof="0" dirty="0">
              <a:latin typeface="Calibri" panose="020F0502020204030204" pitchFamily="34" charset="0"/>
              <a:cs typeface="Calibri" panose="020F0502020204030204" pitchFamily="34" charset="0"/>
            </a:rPr>
            <a:t>Competence standard</a:t>
          </a:r>
        </a:p>
      </dsp:txBody>
      <dsp:txXfrm>
        <a:off x="7845625" y="0"/>
        <a:ext cx="2404791" cy="789139"/>
      </dsp:txXfrm>
    </dsp:sp>
    <dsp:sp modelId="{BEC7176D-EFA8-45A0-BD65-181FE6F8932D}">
      <dsp:nvSpPr>
        <dsp:cNvPr id="0" name=""/>
        <dsp:cNvSpPr/>
      </dsp:nvSpPr>
      <dsp:spPr>
        <a:xfrm>
          <a:off x="5230447" y="0"/>
          <a:ext cx="2404791" cy="26304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noProof="0" dirty="0">
              <a:latin typeface="Calibri" panose="020F0502020204030204" pitchFamily="34" charset="0"/>
              <a:cs typeface="Calibri" panose="020F0502020204030204" pitchFamily="34" charset="0"/>
            </a:rPr>
            <a:t>Position / Target group</a:t>
          </a:r>
        </a:p>
      </dsp:txBody>
      <dsp:txXfrm>
        <a:off x="5230447" y="0"/>
        <a:ext cx="2404791" cy="789139"/>
      </dsp:txXfrm>
    </dsp:sp>
    <dsp:sp modelId="{802BC44A-2653-4B76-8EB4-14DB994C8CD6}">
      <dsp:nvSpPr>
        <dsp:cNvPr id="0" name=""/>
        <dsp:cNvSpPr/>
      </dsp:nvSpPr>
      <dsp:spPr>
        <a:xfrm>
          <a:off x="2615270" y="0"/>
          <a:ext cx="2404791" cy="26304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noProof="0" dirty="0">
              <a:latin typeface="Calibri" panose="020F0502020204030204" pitchFamily="34" charset="0"/>
              <a:cs typeface="Calibri" panose="020F0502020204030204" pitchFamily="34" charset="0"/>
            </a:rPr>
            <a:t>Law regulation</a:t>
          </a:r>
        </a:p>
      </dsp:txBody>
      <dsp:txXfrm>
        <a:off x="2615270" y="0"/>
        <a:ext cx="2404791" cy="789139"/>
      </dsp:txXfrm>
    </dsp:sp>
    <dsp:sp modelId="{5BB4F04A-1303-451D-AF52-35BFE9ABA285}">
      <dsp:nvSpPr>
        <dsp:cNvPr id="0" name=""/>
        <dsp:cNvSpPr/>
      </dsp:nvSpPr>
      <dsp:spPr>
        <a:xfrm>
          <a:off x="93" y="0"/>
          <a:ext cx="2404791" cy="26304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noProof="0" dirty="0">
              <a:latin typeface="Calibri" panose="020F0502020204030204" pitchFamily="34" charset="0"/>
              <a:cs typeface="Calibri" panose="020F0502020204030204" pitchFamily="34" charset="0"/>
            </a:rPr>
            <a:t>Sector</a:t>
          </a:r>
        </a:p>
      </dsp:txBody>
      <dsp:txXfrm>
        <a:off x="93" y="0"/>
        <a:ext cx="2404791" cy="789139"/>
      </dsp:txXfrm>
    </dsp:sp>
    <dsp:sp modelId="{047F5F7F-F5E4-49BA-8F20-AEC4D7286A77}">
      <dsp:nvSpPr>
        <dsp:cNvPr id="0" name=""/>
        <dsp:cNvSpPr/>
      </dsp:nvSpPr>
      <dsp:spPr>
        <a:xfrm>
          <a:off x="107169" y="1202269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Ministry of Education, Youth and Sports</a:t>
          </a:r>
        </a:p>
      </dsp:txBody>
      <dsp:txXfrm>
        <a:off x="122574" y="1217674"/>
        <a:ext cx="1958481" cy="495154"/>
      </dsp:txXfrm>
    </dsp:sp>
    <dsp:sp modelId="{18245A66-AC6F-4248-A572-C1BAD54EB793}">
      <dsp:nvSpPr>
        <dsp:cNvPr id="0" name=""/>
        <dsp:cNvSpPr/>
      </dsp:nvSpPr>
      <dsp:spPr>
        <a:xfrm rot="19256749">
          <a:off x="1985304" y="1133831"/>
          <a:ext cx="994912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94912" y="1799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85304" y="1126954"/>
        <a:ext cx="994912" cy="49745"/>
      </dsp:txXfrm>
    </dsp:sp>
    <dsp:sp modelId="{B9F640B8-ED53-4148-9E8D-A41646127753}">
      <dsp:nvSpPr>
        <dsp:cNvPr id="0" name=""/>
        <dsp:cNvSpPr/>
      </dsp:nvSpPr>
      <dsp:spPr>
        <a:xfrm>
          <a:off x="2869060" y="575420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School law</a:t>
          </a:r>
        </a:p>
      </dsp:txBody>
      <dsp:txXfrm>
        <a:off x="2884465" y="590825"/>
        <a:ext cx="1958481" cy="495154"/>
      </dsp:txXfrm>
    </dsp:sp>
    <dsp:sp modelId="{7C2DB7FF-ED6B-4065-B14C-226A74F16F05}">
      <dsp:nvSpPr>
        <dsp:cNvPr id="0" name=""/>
        <dsp:cNvSpPr/>
      </dsp:nvSpPr>
      <dsp:spPr>
        <a:xfrm rot="87763">
          <a:off x="4858252" y="828262"/>
          <a:ext cx="615463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15463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58252" y="830871"/>
        <a:ext cx="615463" cy="30773"/>
      </dsp:txXfrm>
    </dsp:sp>
    <dsp:sp modelId="{3BA7AB3D-95E5-4633-BD53-4023D68E4CFA}">
      <dsp:nvSpPr>
        <dsp:cNvPr id="0" name=""/>
        <dsp:cNvSpPr/>
      </dsp:nvSpPr>
      <dsp:spPr>
        <a:xfrm>
          <a:off x="5473615" y="591130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Educational counsellor</a:t>
          </a:r>
          <a:r>
            <a:rPr lang="cs-CZ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s</a:t>
          </a: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 / Pupils</a:t>
          </a:r>
        </a:p>
      </dsp:txBody>
      <dsp:txXfrm>
        <a:off x="5489020" y="606535"/>
        <a:ext cx="1958481" cy="495154"/>
      </dsp:txXfrm>
    </dsp:sp>
    <dsp:sp modelId="{3FCF91F2-99EA-4583-921D-E573A28AFF33}">
      <dsp:nvSpPr>
        <dsp:cNvPr id="0" name=""/>
        <dsp:cNvSpPr/>
      </dsp:nvSpPr>
      <dsp:spPr>
        <a:xfrm rot="21510737">
          <a:off x="7462804" y="828259"/>
          <a:ext cx="605326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05326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62804" y="831122"/>
        <a:ext cx="605326" cy="30266"/>
      </dsp:txXfrm>
    </dsp:sp>
    <dsp:sp modelId="{0A93819B-C1CF-419C-829A-00EC11CD00B7}">
      <dsp:nvSpPr>
        <dsp:cNvPr id="0" name=""/>
        <dsp:cNvSpPr/>
      </dsp:nvSpPr>
      <dsp:spPr>
        <a:xfrm>
          <a:off x="8068028" y="575415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Defined qualification &amp; standard activities</a:t>
          </a:r>
        </a:p>
      </dsp:txBody>
      <dsp:txXfrm>
        <a:off x="8083433" y="590820"/>
        <a:ext cx="1958481" cy="495154"/>
      </dsp:txXfrm>
    </dsp:sp>
    <dsp:sp modelId="{E8135B13-8873-45BB-998C-F4B29A9BD9D2}">
      <dsp:nvSpPr>
        <dsp:cNvPr id="0" name=""/>
        <dsp:cNvSpPr/>
      </dsp:nvSpPr>
      <dsp:spPr>
        <a:xfrm rot="21551777">
          <a:off x="2096422" y="1441760"/>
          <a:ext cx="783679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783679" y="1799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6422" y="1440163"/>
        <a:ext cx="783679" cy="39183"/>
      </dsp:txXfrm>
    </dsp:sp>
    <dsp:sp modelId="{93C5619A-CA5F-47E3-B043-EE39C8DEFBA9}">
      <dsp:nvSpPr>
        <dsp:cNvPr id="0" name=""/>
        <dsp:cNvSpPr/>
      </dsp:nvSpPr>
      <dsp:spPr>
        <a:xfrm>
          <a:off x="2880063" y="1191277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HE law</a:t>
          </a:r>
        </a:p>
      </dsp:txBody>
      <dsp:txXfrm>
        <a:off x="2895468" y="1206682"/>
        <a:ext cx="1958481" cy="495154"/>
      </dsp:txXfrm>
    </dsp:sp>
    <dsp:sp modelId="{6FDB9D4A-5E17-4EDF-A0E1-1418793D0630}">
      <dsp:nvSpPr>
        <dsp:cNvPr id="0" name=""/>
        <dsp:cNvSpPr/>
      </dsp:nvSpPr>
      <dsp:spPr>
        <a:xfrm rot="94478">
          <a:off x="4869241" y="1444582"/>
          <a:ext cx="605413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05413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69241" y="1447442"/>
        <a:ext cx="605413" cy="30270"/>
      </dsp:txXfrm>
    </dsp:sp>
    <dsp:sp modelId="{D873909C-E254-475F-B9E4-87912BFB7EBA}">
      <dsp:nvSpPr>
        <dsp:cNvPr id="0" name=""/>
        <dsp:cNvSpPr/>
      </dsp:nvSpPr>
      <dsp:spPr>
        <a:xfrm>
          <a:off x="5474540" y="1207913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HE advisor / Student</a:t>
          </a:r>
          <a:r>
            <a:rPr lang="cs-CZ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s</a:t>
          </a: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489945" y="1223318"/>
        <a:ext cx="1958481" cy="495154"/>
      </dsp:txXfrm>
    </dsp:sp>
    <dsp:sp modelId="{6028CAE7-414F-4357-9F33-4F7C438A0865}">
      <dsp:nvSpPr>
        <dsp:cNvPr id="0" name=""/>
        <dsp:cNvSpPr/>
      </dsp:nvSpPr>
      <dsp:spPr>
        <a:xfrm rot="21583870">
          <a:off x="7463829" y="1451482"/>
          <a:ext cx="604202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04202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63829" y="1454373"/>
        <a:ext cx="604202" cy="30210"/>
      </dsp:txXfrm>
    </dsp:sp>
    <dsp:sp modelId="{3352F785-590C-4A93-9418-72CD2815B5D0}">
      <dsp:nvSpPr>
        <dsp:cNvPr id="0" name=""/>
        <dsp:cNvSpPr/>
      </dsp:nvSpPr>
      <dsp:spPr>
        <a:xfrm>
          <a:off x="8068028" y="1205078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Not defined</a:t>
          </a:r>
        </a:p>
      </dsp:txBody>
      <dsp:txXfrm>
        <a:off x="8083433" y="1220483"/>
        <a:ext cx="1958481" cy="495154"/>
      </dsp:txXfrm>
    </dsp:sp>
    <dsp:sp modelId="{69A9C19D-EB70-4428-9006-8930D8ADC63D}">
      <dsp:nvSpPr>
        <dsp:cNvPr id="0" name=""/>
        <dsp:cNvSpPr/>
      </dsp:nvSpPr>
      <dsp:spPr>
        <a:xfrm rot="2229436">
          <a:off x="1996655" y="1744189"/>
          <a:ext cx="983214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83214" y="1799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655" y="1737604"/>
        <a:ext cx="983214" cy="49160"/>
      </dsp:txXfrm>
    </dsp:sp>
    <dsp:sp modelId="{B4CB84AF-668C-439A-876F-FDE2773403A3}">
      <dsp:nvSpPr>
        <dsp:cNvPr id="0" name=""/>
        <dsp:cNvSpPr/>
      </dsp:nvSpPr>
      <dsp:spPr>
        <a:xfrm>
          <a:off x="2880063" y="1796136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Law on further education recognition</a:t>
          </a:r>
        </a:p>
      </dsp:txBody>
      <dsp:txXfrm>
        <a:off x="2895468" y="1811541"/>
        <a:ext cx="1958481" cy="495154"/>
      </dsp:txXfrm>
    </dsp:sp>
    <dsp:sp modelId="{5D97FC65-3AA3-4F40-94DA-6A92F47D61DD}">
      <dsp:nvSpPr>
        <dsp:cNvPr id="0" name=""/>
        <dsp:cNvSpPr/>
      </dsp:nvSpPr>
      <dsp:spPr>
        <a:xfrm rot="78565">
          <a:off x="4869276" y="2048018"/>
          <a:ext cx="603491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03491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69276" y="2050926"/>
        <a:ext cx="603491" cy="30174"/>
      </dsp:txXfrm>
    </dsp:sp>
    <dsp:sp modelId="{94601B80-6BA9-497C-B61F-2235005D5C24}">
      <dsp:nvSpPr>
        <dsp:cNvPr id="0" name=""/>
        <dsp:cNvSpPr/>
      </dsp:nvSpPr>
      <dsp:spPr>
        <a:xfrm>
          <a:off x="5472689" y="1809927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FE advisor / Adults</a:t>
          </a:r>
        </a:p>
      </dsp:txBody>
      <dsp:txXfrm>
        <a:off x="5488094" y="1825332"/>
        <a:ext cx="1958481" cy="495154"/>
      </dsp:txXfrm>
    </dsp:sp>
    <dsp:sp modelId="{A6020453-1D1F-4E24-B863-DE82DCFF058D}">
      <dsp:nvSpPr>
        <dsp:cNvPr id="0" name=""/>
        <dsp:cNvSpPr/>
      </dsp:nvSpPr>
      <dsp:spPr>
        <a:xfrm rot="21578668">
          <a:off x="7461975" y="2053033"/>
          <a:ext cx="606059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06059" y="179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61975" y="2055877"/>
        <a:ext cx="606059" cy="30302"/>
      </dsp:txXfrm>
    </dsp:sp>
    <dsp:sp modelId="{2E995C0E-EA66-4465-8A6F-AA5E014752FF}">
      <dsp:nvSpPr>
        <dsp:cNvPr id="0" name=""/>
        <dsp:cNvSpPr/>
      </dsp:nvSpPr>
      <dsp:spPr>
        <a:xfrm>
          <a:off x="8068028" y="1806166"/>
          <a:ext cx="1989291" cy="525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National qualification framework</a:t>
          </a:r>
        </a:p>
      </dsp:txBody>
      <dsp:txXfrm>
        <a:off x="8083433" y="1821571"/>
        <a:ext cx="1958481" cy="495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360FE-D208-4587-BA75-F6D8DE466E85}">
      <dsp:nvSpPr>
        <dsp:cNvPr id="0" name=""/>
        <dsp:cNvSpPr/>
      </dsp:nvSpPr>
      <dsp:spPr>
        <a:xfrm>
          <a:off x="7857175" y="0"/>
          <a:ext cx="2392164" cy="106394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857175" y="0"/>
        <a:ext cx="2392164" cy="319183"/>
      </dsp:txXfrm>
    </dsp:sp>
    <dsp:sp modelId="{BEC7176D-EFA8-45A0-BD65-181FE6F8932D}">
      <dsp:nvSpPr>
        <dsp:cNvPr id="0" name=""/>
        <dsp:cNvSpPr/>
      </dsp:nvSpPr>
      <dsp:spPr>
        <a:xfrm>
          <a:off x="5238506" y="0"/>
          <a:ext cx="2392164" cy="106394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38506" y="0"/>
        <a:ext cx="2392164" cy="319183"/>
      </dsp:txXfrm>
    </dsp:sp>
    <dsp:sp modelId="{802BC44A-2653-4B76-8EB4-14DB994C8CD6}">
      <dsp:nvSpPr>
        <dsp:cNvPr id="0" name=""/>
        <dsp:cNvSpPr/>
      </dsp:nvSpPr>
      <dsp:spPr>
        <a:xfrm>
          <a:off x="2619838" y="0"/>
          <a:ext cx="2392164" cy="106394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19838" y="0"/>
        <a:ext cx="2392164" cy="319183"/>
      </dsp:txXfrm>
    </dsp:sp>
    <dsp:sp modelId="{5BB4F04A-1303-451D-AF52-35BFE9ABA285}">
      <dsp:nvSpPr>
        <dsp:cNvPr id="0" name=""/>
        <dsp:cNvSpPr/>
      </dsp:nvSpPr>
      <dsp:spPr>
        <a:xfrm>
          <a:off x="1169" y="0"/>
          <a:ext cx="2392164" cy="106394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69" y="0"/>
        <a:ext cx="2392164" cy="319183"/>
      </dsp:txXfrm>
    </dsp:sp>
    <dsp:sp modelId="{047F5F7F-F5E4-49BA-8F20-AEC4D7286A77}">
      <dsp:nvSpPr>
        <dsp:cNvPr id="0" name=""/>
        <dsp:cNvSpPr/>
      </dsp:nvSpPr>
      <dsp:spPr>
        <a:xfrm>
          <a:off x="89709" y="218976"/>
          <a:ext cx="2141696" cy="566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Ministry of Labour and Social Affairs</a:t>
          </a:r>
        </a:p>
      </dsp:txBody>
      <dsp:txXfrm>
        <a:off x="106294" y="235561"/>
        <a:ext cx="2108526" cy="533089"/>
      </dsp:txXfrm>
    </dsp:sp>
    <dsp:sp modelId="{69A9C19D-EB70-4428-9006-8930D8ADC63D}">
      <dsp:nvSpPr>
        <dsp:cNvPr id="0" name=""/>
        <dsp:cNvSpPr/>
      </dsp:nvSpPr>
      <dsp:spPr>
        <a:xfrm rot="6736">
          <a:off x="2231405" y="454729"/>
          <a:ext cx="534640" cy="95800"/>
        </a:xfrm>
        <a:custGeom>
          <a:avLst/>
          <a:gdLst/>
          <a:ahLst/>
          <a:cxnLst/>
          <a:rect l="0" t="0" r="0" b="0"/>
          <a:pathLst>
            <a:path>
              <a:moveTo>
                <a:pt x="0" y="47900"/>
              </a:moveTo>
              <a:lnTo>
                <a:pt x="534640" y="4790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31405" y="489263"/>
        <a:ext cx="534640" cy="26732"/>
      </dsp:txXfrm>
    </dsp:sp>
    <dsp:sp modelId="{B4CB84AF-668C-439A-876F-FDE2773403A3}">
      <dsp:nvSpPr>
        <dsp:cNvPr id="0" name=""/>
        <dsp:cNvSpPr/>
      </dsp:nvSpPr>
      <dsp:spPr>
        <a:xfrm>
          <a:off x="2766045" y="220023"/>
          <a:ext cx="2141696" cy="566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Employment law</a:t>
          </a:r>
        </a:p>
      </dsp:txBody>
      <dsp:txXfrm>
        <a:off x="2782630" y="236608"/>
        <a:ext cx="2108526" cy="533089"/>
      </dsp:txXfrm>
    </dsp:sp>
    <dsp:sp modelId="{5D97FC65-3AA3-4F40-94DA-6A92F47D61DD}">
      <dsp:nvSpPr>
        <dsp:cNvPr id="0" name=""/>
        <dsp:cNvSpPr/>
      </dsp:nvSpPr>
      <dsp:spPr>
        <a:xfrm rot="21509723">
          <a:off x="4907664" y="449301"/>
          <a:ext cx="453311" cy="95800"/>
        </a:xfrm>
        <a:custGeom>
          <a:avLst/>
          <a:gdLst/>
          <a:ahLst/>
          <a:cxnLst/>
          <a:rect l="0" t="0" r="0" b="0"/>
          <a:pathLst>
            <a:path>
              <a:moveTo>
                <a:pt x="0" y="47900"/>
              </a:moveTo>
              <a:lnTo>
                <a:pt x="453311" y="47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907664" y="485869"/>
        <a:ext cx="453311" cy="22665"/>
      </dsp:txXfrm>
    </dsp:sp>
    <dsp:sp modelId="{94601B80-6BA9-497C-B61F-2235005D5C24}">
      <dsp:nvSpPr>
        <dsp:cNvPr id="0" name=""/>
        <dsp:cNvSpPr/>
      </dsp:nvSpPr>
      <dsp:spPr>
        <a:xfrm>
          <a:off x="5360897" y="208121"/>
          <a:ext cx="2141696" cy="566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LO Career advisors</a:t>
          </a:r>
          <a:r>
            <a:rPr lang="cs-CZ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/ Adults + students</a:t>
          </a:r>
        </a:p>
      </dsp:txBody>
      <dsp:txXfrm>
        <a:off x="5377482" y="224706"/>
        <a:ext cx="2108526" cy="533089"/>
      </dsp:txXfrm>
    </dsp:sp>
    <dsp:sp modelId="{A6020453-1D1F-4E24-B863-DE82DCFF058D}">
      <dsp:nvSpPr>
        <dsp:cNvPr id="0" name=""/>
        <dsp:cNvSpPr/>
      </dsp:nvSpPr>
      <dsp:spPr>
        <a:xfrm rot="21488536">
          <a:off x="7502464" y="435377"/>
          <a:ext cx="491885" cy="95800"/>
        </a:xfrm>
        <a:custGeom>
          <a:avLst/>
          <a:gdLst/>
          <a:ahLst/>
          <a:cxnLst/>
          <a:rect l="0" t="0" r="0" b="0"/>
          <a:pathLst>
            <a:path>
              <a:moveTo>
                <a:pt x="0" y="47900"/>
              </a:moveTo>
              <a:lnTo>
                <a:pt x="491885" y="47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02464" y="470980"/>
        <a:ext cx="491885" cy="24594"/>
      </dsp:txXfrm>
    </dsp:sp>
    <dsp:sp modelId="{2E995C0E-EA66-4465-8A6F-AA5E014752FF}">
      <dsp:nvSpPr>
        <dsp:cNvPr id="0" name=""/>
        <dsp:cNvSpPr/>
      </dsp:nvSpPr>
      <dsp:spPr>
        <a:xfrm>
          <a:off x="7994220" y="192175"/>
          <a:ext cx="2141696" cy="566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latin typeface="Calibri" panose="020F0502020204030204" pitchFamily="34" charset="0"/>
              <a:cs typeface="Calibri" panose="020F0502020204030204" pitchFamily="34" charset="0"/>
            </a:rPr>
            <a:t>National occupation framework</a:t>
          </a:r>
        </a:p>
      </dsp:txBody>
      <dsp:txXfrm>
        <a:off x="8010805" y="208760"/>
        <a:ext cx="2108526" cy="533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9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7AFC5-F281-4868-86DE-10D0D85308ED}" type="datetimeFigureOut">
              <a:rPr lang="en-GB" smtClean="0"/>
              <a:t>09/02/2026</a:t>
            </a:fld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9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637EC-428F-4D44-ADD1-1D2211724E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1809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9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4428F-A0E7-4F4C-A1C7-91A07375C638}" type="datetimeFigureOut">
              <a:rPr lang="en-GB" smtClean="0"/>
              <a:t>09/02/2026</a:t>
            </a:fld>
            <a:endParaRPr lang="en-GB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0" y="247650"/>
            <a:ext cx="6669088" cy="2686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0" y="2952750"/>
            <a:ext cx="6669088" cy="69754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9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9B678-5921-4E00-B2A1-3C99066F24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576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6213" indent="-176213" algn="l" defTabSz="914400" rtl="0" eaLnBrk="1" latinLnBrk="0" hangingPunct="1">
      <a:spcAft>
        <a:spcPts val="60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1</a:t>
            </a:fld>
            <a:endParaRPr lang="en-GB" dirty="0"/>
          </a:p>
        </p:txBody>
      </p:sp>
      <p:sp>
        <p:nvSpPr>
          <p:cNvPr id="12" name="Zástupný symbol pro poznámky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089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074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3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460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4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127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96950" y="228600"/>
            <a:ext cx="4640263" cy="2609850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5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963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6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963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7</a:t>
            </a:fld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963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736600" y="247650"/>
            <a:ext cx="5160963" cy="2903538"/>
          </a:xfrm>
        </p:spPr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8</a:t>
            </a:fld>
            <a:endParaRPr lang="en-GB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75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52D656-0B5F-25B1-45C8-CD07A2591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02C3195-A5C1-DF86-F437-0005A5075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45C00BA-800B-1C5D-50C6-23292F88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CD6F7CE-B77A-735D-DFAA-3EE6274F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A7FE6B8-F32A-D180-BBEC-8DFE564FA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9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9D9BDB-124D-E095-41BF-292B6D90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059B437-5818-93EC-9431-C8089659D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05AE3A3-0848-C994-297D-87D4ED4AC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A8C148-11B3-6454-75CB-EECEE25BF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B42A7F9-4E2D-7F16-0327-7E8BE49A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48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DF8CD98-7980-035B-362D-E3F0E75AD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4B6BA46-8C4F-9D45-14F5-8BEB4F617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201345-5703-5C38-C54F-AD70462D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33067D4-F1FF-1898-4AC5-587F2D7F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F0DFB5-453F-E89E-78BF-DB6F04625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13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C50BAF-E1FA-A2BA-7DA8-A883095AF6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1353800" cy="933587"/>
          </a:xfrm>
          <a:noFill/>
        </p:spPr>
        <p:txBody>
          <a:bodyPr/>
          <a:lstStyle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FE3CDB-33D7-58B4-7AC9-BA259FEB9C6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537252"/>
            <a:ext cx="11353800" cy="463971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noProof="0" dirty="0"/>
              <a:t>First</a:t>
            </a:r>
          </a:p>
          <a:p>
            <a:pPr lvl="1"/>
            <a:r>
              <a:rPr lang="en-GB" noProof="0" dirty="0"/>
              <a:t>Second</a:t>
            </a:r>
          </a:p>
          <a:p>
            <a:pPr lvl="2"/>
            <a:r>
              <a:rPr lang="en-GB" noProof="0" dirty="0"/>
              <a:t>Third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B224724-D1C9-2590-A809-853D59D6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0BF936-BE9A-D3BC-5972-915B96BD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701752-5E1E-5E6A-3931-36AE6E15D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212034" y="1311965"/>
            <a:ext cx="11807687" cy="0"/>
          </a:xfrm>
          <a:prstGeom prst="line">
            <a:avLst/>
          </a:prstGeom>
          <a:ln w="6350"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282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A3802C-627A-4A32-E2CC-6F2154D5D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A355FAB-AA13-0B61-839E-F23AD58FF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C192F2-C984-5127-F17C-06749D5D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DE2C634-93DD-1ECB-4699-8E991D06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3414049-3CC7-8FCE-0823-035DD229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258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5AD468-AB8B-6C11-205F-1D9D9FA5C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BDE721-FE3F-ED3D-E3FE-EB87D6747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06BD08B-F163-3C36-EA78-1F1D6403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ED3E838-D516-CE02-B283-12FB0FB5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5583A0D-ABC5-599B-FBD4-057E5389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AEA141A-5F92-B4BA-8453-85020378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4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CF6A95-BB3B-B6B4-EB87-4D4FC1B9F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7100B3B-E990-BF10-CE70-A1CF61C23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7D5D094-3237-427B-36B7-98B3A9189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CF480AB-0BF2-AAE7-148D-31EC94AF4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B03F6C7-B67B-31B6-170E-B0CE726D6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47997B1-FA40-E82D-2080-B5B6E82B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AFC7E97-38B9-35D4-A0ED-8F5AC778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D4B7467-A4A3-AE4C-2758-5B7318B4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55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00C5C7-A346-D0AB-CFDE-DC2D6A22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BE1E4A2-0EDF-933A-CAD6-72E89FA5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35EAB35-42DA-455B-7162-434E8FDF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C3E1F45-B869-53A7-708B-2ADA5968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861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150A371-8010-DB38-10F7-F70EB9DA0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48E67A7-C798-0F17-DBCC-FE6BCBAC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DF062C4-E727-02F7-9BF4-C021F08FF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325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4E310F-32DC-7243-AA76-E0A4FDD1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99372D-F6F3-E600-DD70-B6A6AA23C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4DD6E1-98EE-978C-BCB4-5E85D7454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39901FF-B4F7-A7DF-C3EC-7B03E1C3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9061E45-38A2-2FA6-BC98-AD72F3913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C80687D-9C63-B79C-E638-40E34E6F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793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E4479F-F2DB-F0F5-AD25-B79AB65F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11D4903-55BB-2C2F-D70A-E140E3BA6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C0F9BB1-F38D-0056-9F9E-AF2530833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7E4C1CC-A981-ADE5-8212-C7015836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78F5479-B5A0-95F9-EF1F-FD6BAE16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0A24ED5-981E-8D53-DF12-C9843E35E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486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57CAEDF-5316-8925-893F-4A950DE0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2394EC7-4B9D-5BE3-C790-76615B10A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7732808-C4FB-01E6-9B3A-41DE8993E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1BE065-B2F3-40CF-9CB1-EE61D852F552}" type="datetimeFigureOut">
              <a:rPr lang="hu-HU" smtClean="0"/>
              <a:t>2026.02.09.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F38AA3D-C7B3-7C80-F991-39240D50D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4B62DF-AAF0-2807-AA33-8A080FF44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47E12-323A-4531-939A-FF8E54511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557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7BDFED6-6E33-4606-AFE2-886ADB1C0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 descr="ESA - Flag of Hungary">
            <a:extLst>
              <a:ext uri="{FF2B5EF4-FFF2-40B4-BE49-F238E27FC236}">
                <a16:creationId xmlns:a16="http://schemas.microsoft.com/office/drawing/2014/main" id="{2CD04FED-AE56-9619-F4D9-41CB89F19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6" r="-1" b="8065"/>
          <a:stretch>
            <a:fillRect/>
          </a:stretch>
        </p:blipFill>
        <p:spPr bwMode="auto">
          <a:xfrm>
            <a:off x="4547937" y="-5"/>
            <a:ext cx="7644062" cy="368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EE Guidance Forum">
            <a:extLst>
              <a:ext uri="{FF2B5EF4-FFF2-40B4-BE49-F238E27FC236}">
                <a16:creationId xmlns:a16="http://schemas.microsoft.com/office/drawing/2014/main" id="{423F1045-B4C5-F405-8181-768D70B11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" r="16492" b="1"/>
          <a:stretch>
            <a:fillRect/>
          </a:stretch>
        </p:blipFill>
        <p:spPr bwMode="auto">
          <a:xfrm>
            <a:off x="4547938" y="3681409"/>
            <a:ext cx="7644062" cy="317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4C062A6-248C-9755-A7EA-8FCBCBDE0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490" y="1115227"/>
            <a:ext cx="5395912" cy="23876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Comparative review of the professional standards of career guidance counsellors:</a:t>
            </a:r>
            <a:b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Czech Republic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AC3F36F-AD09-E57B-83B9-1657C1A46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810" y="3859990"/>
            <a:ext cx="5216227" cy="1655762"/>
          </a:xfrm>
        </p:spPr>
        <p:txBody>
          <a:bodyPr>
            <a:noAutofit/>
          </a:bodyPr>
          <a:lstStyle/>
          <a:p>
            <a:pPr algn="l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12th February 2026 </a:t>
            </a:r>
          </a:p>
          <a:p>
            <a:pPr algn="l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Budapest</a:t>
            </a:r>
            <a:endParaRPr lang="hu-HU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hu-HU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Erasmus+ Project No: 2024-1-SK01-KA210-VET-000249838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Zuzana Freibergová</a:t>
            </a:r>
          </a:p>
          <a:p>
            <a:pPr algn="l">
              <a:spcBef>
                <a:spcPts val="0"/>
              </a:spcBef>
            </a:pP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 of career guidance and career development</a:t>
            </a:r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3681408"/>
            <a:ext cx="113537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6" descr="Czech Republic Flag | Buy Flag of Czech Republic | The Flag Shop">
            <a:extLst>
              <a:ext uri="{FF2B5EF4-FFF2-40B4-BE49-F238E27FC236}">
                <a16:creationId xmlns:a16="http://schemas.microsoft.com/office/drawing/2014/main" id="{039CDD00-1066-178C-B329-AFE2D5057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0" r="3" b="3"/>
          <a:stretch>
            <a:fillRect/>
          </a:stretch>
        </p:blipFill>
        <p:spPr bwMode="auto">
          <a:xfrm>
            <a:off x="5864180" y="0"/>
            <a:ext cx="6327820" cy="363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17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Background: Career guidance professional standards – case of the Czech Republic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784015"/>
              </p:ext>
            </p:extLst>
          </p:nvPr>
        </p:nvGraphicFramePr>
        <p:xfrm>
          <a:off x="838200" y="1645322"/>
          <a:ext cx="10250510" cy="2630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5948224"/>
              </p:ext>
            </p:extLst>
          </p:nvPr>
        </p:nvGraphicFramePr>
        <p:xfrm>
          <a:off x="849636" y="5491401"/>
          <a:ext cx="10250510" cy="1063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10139679" y="4266957"/>
            <a:ext cx="2052321" cy="119181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Qualification standard (75-004-R):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Career guidance counsellor</a:t>
            </a:r>
          </a:p>
        </p:txBody>
      </p:sp>
      <p:cxnSp>
        <p:nvCxnSpPr>
          <p:cNvPr id="13" name="Přímá spojnice se šipkou 12"/>
          <p:cNvCxnSpPr>
            <a:endCxn id="11" idx="1"/>
          </p:cNvCxnSpPr>
          <p:nvPr/>
        </p:nvCxnSpPr>
        <p:spPr>
          <a:xfrm>
            <a:off x="9891261" y="3841159"/>
            <a:ext cx="248418" cy="1021706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>
            <a:endCxn id="11" idx="1"/>
          </p:cNvCxnSpPr>
          <p:nvPr/>
        </p:nvCxnSpPr>
        <p:spPr>
          <a:xfrm flipV="1">
            <a:off x="9891261" y="4862865"/>
            <a:ext cx="248418" cy="705496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58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54"/>
            <a:ext cx="5949236" cy="68057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694" y="52254"/>
            <a:ext cx="1509768" cy="1440000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61" y="901521"/>
            <a:ext cx="5994141" cy="5943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116661" y="257904"/>
            <a:ext cx="488189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2370" y="52254"/>
            <a:ext cx="1440000" cy="1440000"/>
          </a:xfrm>
          <a:prstGeom prst="ellipse">
            <a:avLst/>
          </a:prstGeom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3786297" y="1543052"/>
            <a:ext cx="1717041" cy="7831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exam syllabus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153919" y="1536773"/>
            <a:ext cx="1994401" cy="7831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self evaluation tool</a:t>
            </a:r>
          </a:p>
        </p:txBody>
      </p:sp>
    </p:spTree>
    <p:extLst>
      <p:ext uri="{BB962C8B-B14F-4D97-AF65-F5344CB8AC3E}">
        <p14:creationId xmlns:p14="http://schemas.microsoft.com/office/powerpoint/2010/main" val="103951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8666" y="195791"/>
            <a:ext cx="11853333" cy="933587"/>
          </a:xfrm>
        </p:spPr>
        <p:txBody>
          <a:bodyPr>
            <a:normAutofit fontScale="90000"/>
          </a:bodyPr>
          <a:lstStyle/>
          <a:p>
            <a:r>
              <a:rPr lang="en-GB" dirty="0"/>
              <a:t>Occurrence of coded text segments in thematic groups</a:t>
            </a:r>
            <a:r>
              <a:rPr lang="cs-CZ" dirty="0"/>
              <a:t> </a:t>
            </a:r>
            <a:r>
              <a:rPr lang="cs-CZ" dirty="0">
                <a:solidFill>
                  <a:srgbClr val="C00000"/>
                </a:solidFill>
              </a:rPr>
              <a:t>CZ</a:t>
            </a:r>
            <a:r>
              <a:rPr lang="cs-CZ" dirty="0"/>
              <a:t> v. </a:t>
            </a:r>
            <a:r>
              <a:rPr lang="cs-CZ" dirty="0">
                <a:solidFill>
                  <a:schemeClr val="tx2">
                    <a:lumMod val="50000"/>
                    <a:lumOff val="50000"/>
                  </a:schemeClr>
                </a:solidFill>
              </a:rPr>
              <a:t>FI</a:t>
            </a:r>
            <a:endParaRPr lang="en-GB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46200"/>
            <a:ext cx="12192000" cy="551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21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253870"/>
              </p:ext>
            </p:extLst>
          </p:nvPr>
        </p:nvGraphicFramePr>
        <p:xfrm>
          <a:off x="0" y="1377590"/>
          <a:ext cx="12192000" cy="5463479"/>
        </p:xfrm>
        <a:graphic>
          <a:graphicData uri="http://schemas.openxmlformats.org/drawingml/2006/table">
            <a:tbl>
              <a:tblPr firstRow="1" firstCol="1" bandRow="1"/>
              <a:tblGrid>
                <a:gridCol w="2486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58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Finnish 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Czech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Ethical</a:t>
                      </a:r>
                      <a:r>
                        <a:rPr lang="en-GB" sz="2400" b="1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competency (A1) </a:t>
                      </a: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Is a cornerstone of </a:t>
                      </a: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counsellors professional identity and autonomy.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Ensures</a:t>
                      </a:r>
                      <a:r>
                        <a:rPr lang="en-GB" sz="2400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service correct provision and client protection.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Theory and research based</a:t>
                      </a:r>
                      <a:r>
                        <a:rPr lang="en-GB" sz="2400" b="1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competency (A2)</a:t>
                      </a: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Contributes to cultivate professionalism.</a:t>
                      </a:r>
                    </a:p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Uses theories to interpret practice.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Concerns with definitions of terms.</a:t>
                      </a:r>
                    </a:p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Uses theories to standardise knowledge for assessment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0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Reflective</a:t>
                      </a:r>
                      <a:r>
                        <a:rPr lang="en-GB" sz="2400" b="1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competency (A3)</a:t>
                      </a: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Considers reflection as a habit of mind and tool of professional evolution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Concentrates on self-quality control and justify guidance process.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19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Communication and interaction competency (A4)</a:t>
                      </a: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Is taken as an ethical and relational process 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Is a significant counselling element. To c</a:t>
                      </a:r>
                      <a:r>
                        <a:rPr lang="en-GB" sz="2400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ommunication competencies with different kind of clients is </a:t>
                      </a: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given great emphasis.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7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Digital competency (A5)</a:t>
                      </a:r>
                      <a:endParaRPr lang="en-GB" sz="2400" b="1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Is integral part of</a:t>
                      </a:r>
                      <a:r>
                        <a:rPr lang="en-GB" sz="2400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counsellors professional identity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Is missing</a:t>
                      </a:r>
                      <a:endParaRPr lang="en-GB" sz="240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0164" y="365126"/>
            <a:ext cx="11921835" cy="933587"/>
          </a:xfrm>
        </p:spPr>
        <p:txBody>
          <a:bodyPr/>
          <a:lstStyle/>
          <a:p>
            <a:r>
              <a:rPr lang="en-GB" dirty="0"/>
              <a:t>Differences in concept</a:t>
            </a:r>
            <a:r>
              <a:rPr lang="cs-CZ" dirty="0"/>
              <a:t> (1)</a:t>
            </a:r>
            <a:endParaRPr lang="en-GB" dirty="0"/>
          </a:p>
        </p:txBody>
      </p:sp>
      <p:sp>
        <p:nvSpPr>
          <p:cNvPr id="5" name="TextovéPole 4"/>
          <p:cNvSpPr txBox="1"/>
          <p:nvPr/>
        </p:nvSpPr>
        <p:spPr>
          <a:xfrm>
            <a:off x="7112000" y="284480"/>
            <a:ext cx="485318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A – Professionalism</a:t>
            </a:r>
          </a:p>
        </p:txBody>
      </p:sp>
    </p:spTree>
    <p:extLst>
      <p:ext uri="{BB962C8B-B14F-4D97-AF65-F5344CB8AC3E}">
        <p14:creationId xmlns:p14="http://schemas.microsoft.com/office/powerpoint/2010/main" val="3190189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377478"/>
              </p:ext>
            </p:extLst>
          </p:nvPr>
        </p:nvGraphicFramePr>
        <p:xfrm>
          <a:off x="0" y="1417053"/>
          <a:ext cx="12192000" cy="5322414"/>
        </p:xfrm>
        <a:graphic>
          <a:graphicData uri="http://schemas.openxmlformats.org/drawingml/2006/table">
            <a:tbl>
              <a:tblPr firstRow="1" firstCol="1" bandRow="1"/>
              <a:tblGrid>
                <a:gridCol w="2486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24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Finnish 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Czech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9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Guidance as a process (B1)</a:t>
                      </a:r>
                      <a:endParaRPr lang="en-GB" sz="24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Encourages counsellors to build their own model of “good and reflective guidance”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Outlines detailed process and repertoire.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Guidance &amp; learning</a:t>
                      </a:r>
                      <a:r>
                        <a:rPr lang="en-GB" sz="2400" b="1" baseline="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 theories (B2)</a:t>
                      </a:r>
                      <a:endParaRPr lang="en-GB" sz="24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Theories are embedded across the framework, they guide interpretation of client behaviour and system dynamics.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Uses theories to standardise knowledge for assessment.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5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Methodological competency (B3)</a:t>
                      </a:r>
                      <a:endParaRPr lang="en-GB" sz="24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Ensures methodological flexibility, allowing practitioners to choose and justify approaches based on context and theory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Provides a wide methodological repertoire diagnostics, portfolios, case analysis, job-search support, group activities, and communication techniques for diverse client groups</a:t>
                      </a:r>
                      <a:endParaRPr lang="en-GB" sz="24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944" y="365126"/>
            <a:ext cx="11901055" cy="933587"/>
          </a:xfrm>
        </p:spPr>
        <p:txBody>
          <a:bodyPr/>
          <a:lstStyle/>
          <a:p>
            <a:r>
              <a:rPr lang="en-GB" dirty="0"/>
              <a:t>Differences in concept</a:t>
            </a:r>
            <a:r>
              <a:rPr lang="cs-CZ" dirty="0"/>
              <a:t> (2)</a:t>
            </a:r>
            <a:endParaRPr lang="en-GB" dirty="0"/>
          </a:p>
        </p:txBody>
      </p:sp>
      <p:sp>
        <p:nvSpPr>
          <p:cNvPr id="5" name="TextovéPole 4"/>
          <p:cNvSpPr txBox="1"/>
          <p:nvPr/>
        </p:nvSpPr>
        <p:spPr>
          <a:xfrm>
            <a:off x="7797806" y="284480"/>
            <a:ext cx="410163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B – Client work</a:t>
            </a:r>
          </a:p>
        </p:txBody>
      </p:sp>
    </p:spTree>
    <p:extLst>
      <p:ext uri="{BB962C8B-B14F-4D97-AF65-F5344CB8AC3E}">
        <p14:creationId xmlns:p14="http://schemas.microsoft.com/office/powerpoint/2010/main" val="2013129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176723"/>
              </p:ext>
            </p:extLst>
          </p:nvPr>
        </p:nvGraphicFramePr>
        <p:xfrm>
          <a:off x="20320" y="1341029"/>
          <a:ext cx="12192001" cy="5164799"/>
        </p:xfrm>
        <a:graphic>
          <a:graphicData uri="http://schemas.openxmlformats.org/drawingml/2006/table">
            <a:tbl>
              <a:tblPr firstRow="1" firstCol="1" bandRow="1"/>
              <a:tblGrid>
                <a:gridCol w="2514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8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8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22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Finnish 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Czech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Lifelong guidance (C1)</a:t>
                      </a:r>
                      <a:endParaRPr lang="en-GB" sz="22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It is the social mission of advisors in building and coordinating the ecosystem of education and guidance.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Rests with term explanation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for evaluation purposes.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12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Systems</a:t>
                      </a:r>
                      <a:r>
                        <a:rPr lang="en-GB" sz="2200" b="1" baseline="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 (C2)</a:t>
                      </a:r>
                      <a:endParaRPr lang="en-GB" sz="2200" b="1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Integrates systemic thinking in counsellors understanding of organisational dynamics, multi-level governance, and how guidance interacts with other social systems.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Requires knowledge of the system  &amp; environment.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Multi-professional and sectoral networks (C3)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Builds strategic ecosystem</a:t>
                      </a:r>
                      <a:r>
                        <a:rPr lang="en-GB" sz="2200" baseline="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networking and cooperation</a:t>
                      </a:r>
                      <a:r>
                        <a:rPr lang="en-GB" sz="22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Builds networks for practical cooperation.</a:t>
                      </a:r>
                      <a:r>
                        <a:rPr lang="en-GB" sz="2200" baseline="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2200" noProof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25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Batang"/>
                          <a:cs typeface="Times New Roman"/>
                        </a:rPr>
                        <a:t>Strategic competency (C4)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Gives counsellor position</a:t>
                      </a:r>
                      <a:r>
                        <a:rPr lang="en-GB" sz="2200" baseline="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a strategy maker in quality governance.</a:t>
                      </a:r>
                      <a:endParaRPr lang="en-GB" sz="2200" noProof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kern="1200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Expects the counsellor to contribute to personal and procedural quality</a:t>
                      </a:r>
                      <a:endParaRPr lang="en-GB" sz="2200" noProof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945" y="365126"/>
            <a:ext cx="11901055" cy="933587"/>
          </a:xfrm>
        </p:spPr>
        <p:txBody>
          <a:bodyPr/>
          <a:lstStyle/>
          <a:p>
            <a:r>
              <a:rPr lang="en-GB" dirty="0"/>
              <a:t>Differences in concept</a:t>
            </a:r>
            <a:r>
              <a:rPr lang="cs-CZ" dirty="0"/>
              <a:t> (3)</a:t>
            </a:r>
            <a:endParaRPr lang="en-GB" dirty="0"/>
          </a:p>
        </p:txBody>
      </p:sp>
      <p:sp>
        <p:nvSpPr>
          <p:cNvPr id="5" name="TextovéPole 4"/>
          <p:cNvSpPr txBox="1"/>
          <p:nvPr/>
        </p:nvSpPr>
        <p:spPr>
          <a:xfrm>
            <a:off x="6276109" y="284480"/>
            <a:ext cx="584493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C – Systemic competency</a:t>
            </a:r>
          </a:p>
        </p:txBody>
      </p:sp>
    </p:spTree>
    <p:extLst>
      <p:ext uri="{BB962C8B-B14F-4D97-AF65-F5344CB8AC3E}">
        <p14:creationId xmlns:p14="http://schemas.microsoft.com/office/powerpoint/2010/main" val="1389008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210349"/>
              </p:ext>
            </p:extLst>
          </p:nvPr>
        </p:nvGraphicFramePr>
        <p:xfrm>
          <a:off x="0" y="1308281"/>
          <a:ext cx="12192000" cy="5205986"/>
        </p:xfrm>
        <a:graphic>
          <a:graphicData uri="http://schemas.openxmlformats.org/drawingml/2006/table">
            <a:tbl>
              <a:tblPr firstRow="1" firstCol="1" bandRow="1"/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88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Finnish</a:t>
                      </a:r>
                      <a:r>
                        <a:rPr lang="en-GB" sz="2200" b="1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document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Czech document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45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Model type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Theory driven, systemic, balanced and reflective emphasizing quality, autonomy and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ethics.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Practice-oriented, focusing on proper service delivery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and stressing methods of direct work with clients.</a:t>
                      </a:r>
                      <a:endParaRPr lang="en-GB" sz="2200" noProof="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Core strengths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Ethical standards, theoretical literacy, reflection, evaluation culture,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and</a:t>
                      </a:r>
                      <a:endParaRPr lang="en-GB" sz="2200" noProof="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evidence-based practice.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Communication with clients, support of client's decision-making support, provision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of career information, use of diagnostics and clients´ assessment.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7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b="1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Weaker points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Slightly less emphasis on applied client-interaction in job search,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use of diagnostics and group guidance.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20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Limited integration of ethics, theory, reflection, lifelong learning principles, service quality assurance</a:t>
                      </a:r>
                      <a:r>
                        <a:rPr lang="en-GB" sz="2200" baseline="0" noProof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and use of digital tools.</a:t>
                      </a:r>
                      <a:endParaRPr lang="en-GB" sz="2200" noProof="0" dirty="0">
                        <a:effectLst/>
                        <a:latin typeface="Calibri"/>
                        <a:ea typeface="Batang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335" y="67734"/>
            <a:ext cx="11353800" cy="933587"/>
          </a:xfrm>
        </p:spPr>
        <p:txBody>
          <a:bodyPr/>
          <a:lstStyle/>
          <a:p>
            <a:r>
              <a:rPr lang="en-GB" dirty="0"/>
              <a:t>Conclusions: CZ v</a:t>
            </a:r>
            <a:r>
              <a:rPr lang="cs-CZ"/>
              <a:t>.</a:t>
            </a:r>
            <a:r>
              <a:rPr lang="en-GB"/>
              <a:t> </a:t>
            </a:r>
            <a:r>
              <a:rPr lang="en-GB" dirty="0"/>
              <a:t>FI models</a:t>
            </a:r>
          </a:p>
        </p:txBody>
      </p:sp>
    </p:spTree>
    <p:extLst>
      <p:ext uri="{BB962C8B-B14F-4D97-AF65-F5344CB8AC3E}">
        <p14:creationId xmlns:p14="http://schemas.microsoft.com/office/powerpoint/2010/main" val="997280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3162</TotalTime>
  <Words>655</Words>
  <Application>Microsoft Office PowerPoint</Application>
  <PresentationFormat>Szélesvásznú</PresentationFormat>
  <Paragraphs>102</Paragraphs>
  <Slides>8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Office-téma</vt:lpstr>
      <vt:lpstr>Comparative review of the professional standards of career guidance counsellors: the Czech Republic</vt:lpstr>
      <vt:lpstr>Background: Career guidance professional standards – case of the Czech Republic</vt:lpstr>
      <vt:lpstr>PowerPoint-bemutató</vt:lpstr>
      <vt:lpstr>Occurrence of coded text segments in thematic groups CZ v. FI</vt:lpstr>
      <vt:lpstr>Differences in concept (1)</vt:lpstr>
      <vt:lpstr>Differences in concept (2)</vt:lpstr>
      <vt:lpstr>Differences in concept (3)</vt:lpstr>
      <vt:lpstr>Conclusions: CZ v. FI models</vt:lpstr>
    </vt:vector>
  </TitlesOfParts>
  <Company>NISZ Zrt.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review of the professional standards in Hungary, Romania, Slovakia and the Czech Republic in the field of career development Hungary</dc:title>
  <dc:creator>Borbély-Pecze Tibor Bors Dr.</dc:creator>
  <cp:lastModifiedBy>Borbély-Pecze Tibor Bors Dr.</cp:lastModifiedBy>
  <cp:revision>199</cp:revision>
  <cp:lastPrinted>2026-02-09T10:43:42Z</cp:lastPrinted>
  <dcterms:created xsi:type="dcterms:W3CDTF">2026-01-12T11:00:53Z</dcterms:created>
  <dcterms:modified xsi:type="dcterms:W3CDTF">2026-02-09T11:55:34Z</dcterms:modified>
</cp:coreProperties>
</file>