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1" r:id="rId4"/>
    <p:sldId id="262" r:id="rId5"/>
    <p:sldId id="268" r:id="rId6"/>
    <p:sldId id="264" r:id="rId7"/>
    <p:sldId id="265" r:id="rId8"/>
    <p:sldId id="269" r:id="rId9"/>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70"/>
  </p:normalViewPr>
  <p:slideViewPr>
    <p:cSldViewPr snapToGrid="0">
      <p:cViewPr varScale="1">
        <p:scale>
          <a:sx n="106" d="100"/>
          <a:sy n="106" d="100"/>
        </p:scale>
        <p:origin x="70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A94BD0C-5DE6-BCF3-2E2D-2687C1051714}"/>
              </a:ext>
            </a:extLst>
          </p:cNvPr>
          <p:cNvSpPr/>
          <p:nvPr/>
        </p:nvSpPr>
        <p:spPr>
          <a:xfrm>
            <a:off x="3172" y="6400800"/>
            <a:ext cx="12188823" cy="457200"/>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A82BA7C-18EC-59F1-7F9F-D2C70D7FEA0A}"/>
              </a:ext>
            </a:extLst>
          </p:cNvPr>
          <p:cNvSpPr txBox="1">
            <a:spLocks noGrp="1"/>
          </p:cNvSpPr>
          <p:nvPr>
            <p:ph type="ctrTitle"/>
          </p:nvPr>
        </p:nvSpPr>
        <p:spPr>
          <a:xfrm>
            <a:off x="1097280" y="758952"/>
            <a:ext cx="10058400" cy="3566160"/>
          </a:xfrm>
        </p:spPr>
        <p:txBody>
          <a:bodyPr/>
          <a:lstStyle>
            <a:lvl1pPr>
              <a:defRPr sz="8000">
                <a:solidFill>
                  <a:srgbClr val="262626"/>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1392F339-7373-B1D9-C092-8B158537334C}"/>
              </a:ext>
            </a:extLst>
          </p:cNvPr>
          <p:cNvSpPr txBox="1">
            <a:spLocks noGrp="1"/>
          </p:cNvSpPr>
          <p:nvPr>
            <p:ph type="subTitle" idx="1"/>
          </p:nvPr>
        </p:nvSpPr>
        <p:spPr>
          <a:xfrm>
            <a:off x="1100050" y="4645152"/>
            <a:ext cx="10058400" cy="1143000"/>
          </a:xfrm>
        </p:spPr>
        <p:txBody>
          <a:bodyPr lIns="91440" rIns="91440"/>
          <a:lstStyle>
            <a:lvl1pPr marL="0" indent="0">
              <a:buNone/>
              <a:defRPr sz="2400" cap="all" spc="200">
                <a:solidFill>
                  <a:srgbClr val="000000"/>
                </a:solidFill>
              </a:defRPr>
            </a:lvl1pPr>
          </a:lstStyle>
          <a:p>
            <a:pPr lvl="0"/>
            <a:r>
              <a:rPr lang="en-US"/>
              <a:t>Click to edit Master subtitle style</a:t>
            </a:r>
          </a:p>
        </p:txBody>
      </p:sp>
      <p:cxnSp>
        <p:nvCxnSpPr>
          <p:cNvPr id="5" name="Straight Connector 8">
            <a:extLst>
              <a:ext uri="{FF2B5EF4-FFF2-40B4-BE49-F238E27FC236}">
                <a16:creationId xmlns:a16="http://schemas.microsoft.com/office/drawing/2014/main" id="{5E6CA3AF-1106-A2C4-E272-E5D15035C562}"/>
              </a:ext>
            </a:extLst>
          </p:cNvPr>
          <p:cNvCxnSpPr/>
          <p:nvPr/>
        </p:nvCxnSpPr>
        <p:spPr>
          <a:xfrm>
            <a:off x="1207657" y="4474744"/>
            <a:ext cx="9875520" cy="0"/>
          </a:xfrm>
          <a:prstGeom prst="straightConnector1">
            <a:avLst/>
          </a:prstGeom>
          <a:noFill/>
          <a:ln w="12701" cap="flat">
            <a:solidFill>
              <a:srgbClr val="404040"/>
            </a:solidFill>
            <a:prstDash val="solid"/>
            <a:miter/>
          </a:ln>
        </p:spPr>
      </p:cxnSp>
      <p:sp>
        <p:nvSpPr>
          <p:cNvPr id="6" name="Date Placeholder 3">
            <a:extLst>
              <a:ext uri="{FF2B5EF4-FFF2-40B4-BE49-F238E27FC236}">
                <a16:creationId xmlns:a16="http://schemas.microsoft.com/office/drawing/2014/main" id="{9DE3DD0A-CAD6-0D67-854B-A5FA821F9FDD}"/>
              </a:ext>
            </a:extLst>
          </p:cNvPr>
          <p:cNvSpPr txBox="1">
            <a:spLocks noGrp="1"/>
          </p:cNvSpPr>
          <p:nvPr>
            <p:ph type="dt" sz="half" idx="7"/>
          </p:nvPr>
        </p:nvSpPr>
        <p:spPr/>
        <p:txBody>
          <a:bodyPr/>
          <a:lstStyle>
            <a:lvl1pPr>
              <a:defRPr/>
            </a:lvl1pPr>
          </a:lstStyle>
          <a:p>
            <a:pPr lvl="0"/>
            <a:fld id="{0B11EDE7-B9C4-7E4E-947B-F7EFC73629C7}" type="datetime1">
              <a:rPr lang="en-US"/>
              <a:pPr lvl="0"/>
              <a:t>2/9/2026</a:t>
            </a:fld>
            <a:endParaRPr lang="en-US"/>
          </a:p>
        </p:txBody>
      </p:sp>
      <p:sp>
        <p:nvSpPr>
          <p:cNvPr id="7" name="Footer Placeholder 4">
            <a:extLst>
              <a:ext uri="{FF2B5EF4-FFF2-40B4-BE49-F238E27FC236}">
                <a16:creationId xmlns:a16="http://schemas.microsoft.com/office/drawing/2014/main" id="{4E40D6FD-2B67-2CF8-C24E-3CD7697A5286}"/>
              </a:ext>
            </a:extLst>
          </p:cNvPr>
          <p:cNvSpPr txBox="1">
            <a:spLocks noGrp="1"/>
          </p:cNvSpPr>
          <p:nvPr>
            <p:ph type="ftr" sz="quarter" idx="9"/>
          </p:nvPr>
        </p:nvSpPr>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5049CD5E-79E2-A0F3-F5AB-C2DFA02D7C4C}"/>
              </a:ext>
            </a:extLst>
          </p:cNvPr>
          <p:cNvSpPr txBox="1">
            <a:spLocks noGrp="1"/>
          </p:cNvSpPr>
          <p:nvPr>
            <p:ph type="sldNum" sz="quarter" idx="8"/>
          </p:nvPr>
        </p:nvSpPr>
        <p:spPr/>
        <p:txBody>
          <a:bodyPr/>
          <a:lstStyle>
            <a:lvl1pPr>
              <a:defRPr/>
            </a:lvl1pPr>
          </a:lstStyle>
          <a:p>
            <a:pPr lvl="0"/>
            <a:fld id="{1AE46E4C-FCDB-7748-98C0-404095A6E4FD}" type="slidenum">
              <a:t>‹#›</a:t>
            </a:fld>
            <a:endParaRPr lang="en-US"/>
          </a:p>
        </p:txBody>
      </p:sp>
    </p:spTree>
    <p:extLst>
      <p:ext uri="{BB962C8B-B14F-4D97-AF65-F5344CB8AC3E}">
        <p14:creationId xmlns:p14="http://schemas.microsoft.com/office/powerpoint/2010/main" val="37549944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5076-715B-0456-70E9-0B15D12F6EF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56759F8-6B0B-8AAA-7AD8-871B7DE1FDF9}"/>
              </a:ext>
            </a:extLst>
          </p:cNvPr>
          <p:cNvSpPr txBox="1">
            <a:spLocks noGrp="1"/>
          </p:cNvSpPr>
          <p:nvPr>
            <p:ph type="body" orient="vert" idx="1"/>
          </p:nvPr>
        </p:nvSpPr>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537E4694-9105-D842-4894-158540903F18}"/>
              </a:ext>
            </a:extLst>
          </p:cNvPr>
          <p:cNvSpPr txBox="1">
            <a:spLocks noGrp="1"/>
          </p:cNvSpPr>
          <p:nvPr>
            <p:ph type="dt" sz="half" idx="7"/>
          </p:nvPr>
        </p:nvSpPr>
        <p:spPr/>
        <p:txBody>
          <a:bodyPr/>
          <a:lstStyle>
            <a:lvl1pPr>
              <a:defRPr/>
            </a:lvl1pPr>
          </a:lstStyle>
          <a:p>
            <a:pPr lvl="0"/>
            <a:fld id="{6BDB9288-736D-9948-901D-0CA96EB57F3A}" type="datetime1">
              <a:rPr lang="en-US"/>
              <a:pPr lvl="0"/>
              <a:t>2/9/2026</a:t>
            </a:fld>
            <a:endParaRPr lang="en-US"/>
          </a:p>
        </p:txBody>
      </p:sp>
      <p:sp>
        <p:nvSpPr>
          <p:cNvPr id="5" name="Footer Placeholder 7">
            <a:extLst>
              <a:ext uri="{FF2B5EF4-FFF2-40B4-BE49-F238E27FC236}">
                <a16:creationId xmlns:a16="http://schemas.microsoft.com/office/drawing/2014/main" id="{E88140BA-CA73-930A-B64A-3B94F11853AF}"/>
              </a:ext>
            </a:extLst>
          </p:cNvPr>
          <p:cNvSpPr txBox="1">
            <a:spLocks noGrp="1"/>
          </p:cNvSpPr>
          <p:nvPr>
            <p:ph type="ftr" sz="quarter" idx="9"/>
          </p:nvPr>
        </p:nvSpPr>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8D7523C4-4E67-5B1A-A6F4-884CF5F8D754}"/>
              </a:ext>
            </a:extLst>
          </p:cNvPr>
          <p:cNvSpPr txBox="1">
            <a:spLocks noGrp="1"/>
          </p:cNvSpPr>
          <p:nvPr>
            <p:ph type="sldNum" sz="quarter" idx="8"/>
          </p:nvPr>
        </p:nvSpPr>
        <p:spPr/>
        <p:txBody>
          <a:bodyPr/>
          <a:lstStyle>
            <a:lvl1pPr>
              <a:defRPr/>
            </a:lvl1pPr>
          </a:lstStyle>
          <a:p>
            <a:pPr lvl="0"/>
            <a:fld id="{5153B090-9783-9A47-8024-F301DE1C25B8}" type="slidenum">
              <a:t>‹#›</a:t>
            </a:fld>
            <a:endParaRPr lang="en-US"/>
          </a:p>
        </p:txBody>
      </p:sp>
    </p:spTree>
    <p:extLst>
      <p:ext uri="{BB962C8B-B14F-4D97-AF65-F5344CB8AC3E}">
        <p14:creationId xmlns:p14="http://schemas.microsoft.com/office/powerpoint/2010/main" val="353564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710A623-1EFF-BDDA-E326-133A67552468}"/>
              </a:ext>
            </a:extLst>
          </p:cNvPr>
          <p:cNvSpPr/>
          <p:nvPr/>
        </p:nvSpPr>
        <p:spPr>
          <a:xfrm>
            <a:off x="3172" y="6400800"/>
            <a:ext cx="12188823" cy="457200"/>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A0BC8E4B-6227-1638-C6E2-90B59843D14A}"/>
              </a:ext>
            </a:extLst>
          </p:cNvPr>
          <p:cNvSpPr txBox="1">
            <a:spLocks noGrp="1"/>
          </p:cNvSpPr>
          <p:nvPr>
            <p:ph type="title" orient="vert"/>
          </p:nvPr>
        </p:nvSpPr>
        <p:spPr>
          <a:xfrm>
            <a:off x="8724903" y="412302"/>
            <a:ext cx="2628900" cy="5759897"/>
          </a:xfrm>
        </p:spPr>
        <p:txBody>
          <a:bodyPr vert="eaVert"/>
          <a:lstStyle>
            <a:lvl1pPr>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9EEB5699-0C41-D12A-9E8A-E95543AC6E0C}"/>
              </a:ext>
            </a:extLst>
          </p:cNvPr>
          <p:cNvSpPr txBox="1">
            <a:spLocks noGrp="1"/>
          </p:cNvSpPr>
          <p:nvPr>
            <p:ph type="body" orient="vert" idx="1"/>
          </p:nvPr>
        </p:nvSpPr>
        <p:spPr>
          <a:xfrm>
            <a:off x="838203" y="412302"/>
            <a:ext cx="7734296" cy="5759897"/>
          </a:xfrm>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FB82EBA1-5C83-8915-B0D0-7FC13455830D}"/>
              </a:ext>
            </a:extLst>
          </p:cNvPr>
          <p:cNvSpPr txBox="1">
            <a:spLocks noGrp="1"/>
          </p:cNvSpPr>
          <p:nvPr>
            <p:ph type="dt" sz="half" idx="7"/>
          </p:nvPr>
        </p:nvSpPr>
        <p:spPr/>
        <p:txBody>
          <a:bodyPr/>
          <a:lstStyle>
            <a:lvl1pPr>
              <a:defRPr/>
            </a:lvl1pPr>
          </a:lstStyle>
          <a:p>
            <a:pPr lvl="0"/>
            <a:fld id="{F3F14CAC-9BF1-DE4F-8E0E-27A9FBD605F3}" type="datetime1">
              <a:rPr lang="en-US"/>
              <a:pPr lvl="0"/>
              <a:t>2/9/2026</a:t>
            </a:fld>
            <a:endParaRPr lang="en-US"/>
          </a:p>
        </p:txBody>
      </p:sp>
      <p:sp>
        <p:nvSpPr>
          <p:cNvPr id="6" name="Footer Placeholder 7">
            <a:extLst>
              <a:ext uri="{FF2B5EF4-FFF2-40B4-BE49-F238E27FC236}">
                <a16:creationId xmlns:a16="http://schemas.microsoft.com/office/drawing/2014/main" id="{22D8C486-02F6-677E-64F9-7C5FE402B8AA}"/>
              </a:ext>
            </a:extLst>
          </p:cNvPr>
          <p:cNvSpPr txBox="1">
            <a:spLocks noGrp="1"/>
          </p:cNvSpPr>
          <p:nvPr>
            <p:ph type="ftr" sz="quarter" idx="9"/>
          </p:nvPr>
        </p:nvSpPr>
        <p:spPr/>
        <p:txBody>
          <a:bodyPr/>
          <a:lstStyle>
            <a:lvl1pPr>
              <a:defRPr/>
            </a:lvl1pPr>
          </a:lstStyle>
          <a:p>
            <a:pPr lvl="0"/>
            <a:endParaRPr lang="en-US"/>
          </a:p>
        </p:txBody>
      </p:sp>
      <p:sp>
        <p:nvSpPr>
          <p:cNvPr id="7" name="Slide Number Placeholder 9">
            <a:extLst>
              <a:ext uri="{FF2B5EF4-FFF2-40B4-BE49-F238E27FC236}">
                <a16:creationId xmlns:a16="http://schemas.microsoft.com/office/drawing/2014/main" id="{B0199B6C-683E-6C8E-8DDD-F526ED51FCAA}"/>
              </a:ext>
            </a:extLst>
          </p:cNvPr>
          <p:cNvSpPr txBox="1">
            <a:spLocks noGrp="1"/>
          </p:cNvSpPr>
          <p:nvPr>
            <p:ph type="sldNum" sz="quarter" idx="8"/>
          </p:nvPr>
        </p:nvSpPr>
        <p:spPr/>
        <p:txBody>
          <a:bodyPr/>
          <a:lstStyle>
            <a:lvl1pPr>
              <a:defRPr/>
            </a:lvl1pPr>
          </a:lstStyle>
          <a:p>
            <a:pPr lvl="0"/>
            <a:fld id="{7F202D80-A68E-E047-9977-3B692160D19C}" type="slidenum">
              <a:t>‹#›</a:t>
            </a:fld>
            <a:endParaRPr lang="en-US"/>
          </a:p>
        </p:txBody>
      </p:sp>
    </p:spTree>
    <p:extLst>
      <p:ext uri="{BB962C8B-B14F-4D97-AF65-F5344CB8AC3E}">
        <p14:creationId xmlns:p14="http://schemas.microsoft.com/office/powerpoint/2010/main" val="362507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8AA8-643B-3E82-63FF-73D9146A32D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EF63893-BE5E-41B7-3C29-B3F1F50C6EE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D91C0836-951F-0697-0647-9CB1237F2A6A}"/>
              </a:ext>
            </a:extLst>
          </p:cNvPr>
          <p:cNvSpPr txBox="1">
            <a:spLocks noGrp="1"/>
          </p:cNvSpPr>
          <p:nvPr>
            <p:ph type="dt" sz="half" idx="7"/>
          </p:nvPr>
        </p:nvSpPr>
        <p:spPr/>
        <p:txBody>
          <a:bodyPr/>
          <a:lstStyle>
            <a:lvl1pPr>
              <a:defRPr/>
            </a:lvl1pPr>
          </a:lstStyle>
          <a:p>
            <a:pPr lvl="0"/>
            <a:fld id="{D57F649F-6F91-0C4A-A511-DE297B549EAB}" type="datetime1">
              <a:rPr lang="en-US"/>
              <a:pPr lvl="0"/>
              <a:t>2/9/2026</a:t>
            </a:fld>
            <a:endParaRPr lang="en-US"/>
          </a:p>
        </p:txBody>
      </p:sp>
      <p:sp>
        <p:nvSpPr>
          <p:cNvPr id="5" name="Footer Placeholder 7">
            <a:extLst>
              <a:ext uri="{FF2B5EF4-FFF2-40B4-BE49-F238E27FC236}">
                <a16:creationId xmlns:a16="http://schemas.microsoft.com/office/drawing/2014/main" id="{6472CD7B-1C49-3CB9-6C08-42D8A314BAD1}"/>
              </a:ext>
            </a:extLst>
          </p:cNvPr>
          <p:cNvSpPr txBox="1">
            <a:spLocks noGrp="1"/>
          </p:cNvSpPr>
          <p:nvPr>
            <p:ph type="ftr" sz="quarter" idx="9"/>
          </p:nvPr>
        </p:nvSpPr>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A7380240-18BC-0EFD-75AF-B554FAD6E013}"/>
              </a:ext>
            </a:extLst>
          </p:cNvPr>
          <p:cNvSpPr txBox="1">
            <a:spLocks noGrp="1"/>
          </p:cNvSpPr>
          <p:nvPr>
            <p:ph type="sldNum" sz="quarter" idx="8"/>
          </p:nvPr>
        </p:nvSpPr>
        <p:spPr/>
        <p:txBody>
          <a:bodyPr/>
          <a:lstStyle>
            <a:lvl1pPr>
              <a:defRPr/>
            </a:lvl1pPr>
          </a:lstStyle>
          <a:p>
            <a:pPr lvl="0"/>
            <a:fld id="{B311820A-4D23-CA4C-9A07-789379681290}" type="slidenum">
              <a:t>‹#›</a:t>
            </a:fld>
            <a:endParaRPr lang="en-US"/>
          </a:p>
        </p:txBody>
      </p:sp>
    </p:spTree>
    <p:extLst>
      <p:ext uri="{BB962C8B-B14F-4D97-AF65-F5344CB8AC3E}">
        <p14:creationId xmlns:p14="http://schemas.microsoft.com/office/powerpoint/2010/main" val="215371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C1B0321-D153-226F-6DE8-6D9ED2EF0EE3}"/>
              </a:ext>
            </a:extLst>
          </p:cNvPr>
          <p:cNvSpPr/>
          <p:nvPr/>
        </p:nvSpPr>
        <p:spPr>
          <a:xfrm>
            <a:off x="3172" y="6400800"/>
            <a:ext cx="12188823" cy="457200"/>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D0A9EB7-BD71-9A44-9671-E295F15E9220}"/>
              </a:ext>
            </a:extLst>
          </p:cNvPr>
          <p:cNvSpPr txBox="1">
            <a:spLocks noGrp="1"/>
          </p:cNvSpPr>
          <p:nvPr>
            <p:ph type="title"/>
          </p:nvPr>
        </p:nvSpPr>
        <p:spPr>
          <a:xfrm>
            <a:off x="1097280" y="758952"/>
            <a:ext cx="10058400" cy="3566160"/>
          </a:xfrm>
        </p:spPr>
        <p:txBody>
          <a:bodyPr/>
          <a:lstStyle>
            <a:lvl1pPr>
              <a:defRPr sz="8000">
                <a:solidFill>
                  <a:srgbClr val="262626"/>
                </a:solidFill>
              </a:defRPr>
            </a:lvl1pPr>
          </a:lstStyle>
          <a:p>
            <a:pPr lvl="0"/>
            <a:r>
              <a:rPr lang="en-US"/>
              <a:t>Click to edit Master title style</a:t>
            </a:r>
          </a:p>
        </p:txBody>
      </p:sp>
      <p:sp>
        <p:nvSpPr>
          <p:cNvPr id="4" name="Text Placeholder 2">
            <a:extLst>
              <a:ext uri="{FF2B5EF4-FFF2-40B4-BE49-F238E27FC236}">
                <a16:creationId xmlns:a16="http://schemas.microsoft.com/office/drawing/2014/main" id="{ED9568AD-DB4F-2C00-F78D-1B6529E05FDE}"/>
              </a:ext>
            </a:extLst>
          </p:cNvPr>
          <p:cNvSpPr txBox="1">
            <a:spLocks noGrp="1"/>
          </p:cNvSpPr>
          <p:nvPr>
            <p:ph type="body" idx="1"/>
          </p:nvPr>
        </p:nvSpPr>
        <p:spPr>
          <a:xfrm>
            <a:off x="1097280" y="4663440"/>
            <a:ext cx="10058400" cy="1143000"/>
          </a:xfrm>
        </p:spPr>
        <p:txBody>
          <a:bodyPr lIns="91440" rIns="91440"/>
          <a:lstStyle>
            <a:lvl1pPr marL="0" indent="0">
              <a:buNone/>
              <a:defRPr sz="2400" cap="all" spc="200">
                <a:solidFill>
                  <a:srgbClr val="000000"/>
                </a:solidFill>
              </a:defRPr>
            </a:lvl1pPr>
          </a:lstStyle>
          <a:p>
            <a:pPr lvl="0"/>
            <a:r>
              <a:rPr lang="en-US"/>
              <a:t>Click to edit Master text styles</a:t>
            </a:r>
          </a:p>
        </p:txBody>
      </p:sp>
      <p:cxnSp>
        <p:nvCxnSpPr>
          <p:cNvPr id="5" name="Straight Connector 8">
            <a:extLst>
              <a:ext uri="{FF2B5EF4-FFF2-40B4-BE49-F238E27FC236}">
                <a16:creationId xmlns:a16="http://schemas.microsoft.com/office/drawing/2014/main" id="{BD9DFDB6-A774-E87E-B65C-DEACD508BA4C}"/>
              </a:ext>
            </a:extLst>
          </p:cNvPr>
          <p:cNvCxnSpPr/>
          <p:nvPr/>
        </p:nvCxnSpPr>
        <p:spPr>
          <a:xfrm>
            <a:off x="1207657" y="4485132"/>
            <a:ext cx="9875520" cy="0"/>
          </a:xfrm>
          <a:prstGeom prst="straightConnector1">
            <a:avLst/>
          </a:prstGeom>
          <a:noFill/>
          <a:ln w="12701" cap="flat">
            <a:solidFill>
              <a:srgbClr val="404040"/>
            </a:solidFill>
            <a:prstDash val="solid"/>
            <a:miter/>
          </a:ln>
        </p:spPr>
      </p:cxnSp>
      <p:sp>
        <p:nvSpPr>
          <p:cNvPr id="6" name="Date Placeholder 6">
            <a:extLst>
              <a:ext uri="{FF2B5EF4-FFF2-40B4-BE49-F238E27FC236}">
                <a16:creationId xmlns:a16="http://schemas.microsoft.com/office/drawing/2014/main" id="{4A52BDA2-7659-D81D-8D2D-C2D4DB96181A}"/>
              </a:ext>
            </a:extLst>
          </p:cNvPr>
          <p:cNvSpPr txBox="1">
            <a:spLocks noGrp="1"/>
          </p:cNvSpPr>
          <p:nvPr>
            <p:ph type="dt" sz="half" idx="7"/>
          </p:nvPr>
        </p:nvSpPr>
        <p:spPr/>
        <p:txBody>
          <a:bodyPr/>
          <a:lstStyle>
            <a:lvl1pPr>
              <a:defRPr/>
            </a:lvl1pPr>
          </a:lstStyle>
          <a:p>
            <a:pPr lvl="0"/>
            <a:fld id="{103D3435-2DF1-2543-8E9C-F9F31E7BF30E}" type="datetime1">
              <a:rPr lang="en-US"/>
              <a:pPr lvl="0"/>
              <a:t>2/9/2026</a:t>
            </a:fld>
            <a:endParaRPr lang="en-US"/>
          </a:p>
        </p:txBody>
      </p:sp>
      <p:sp>
        <p:nvSpPr>
          <p:cNvPr id="7" name="Footer Placeholder 7">
            <a:extLst>
              <a:ext uri="{FF2B5EF4-FFF2-40B4-BE49-F238E27FC236}">
                <a16:creationId xmlns:a16="http://schemas.microsoft.com/office/drawing/2014/main" id="{C3F07F44-7F94-4D2A-AC27-3E433272E4F3}"/>
              </a:ext>
            </a:extLst>
          </p:cNvPr>
          <p:cNvSpPr txBox="1">
            <a:spLocks noGrp="1"/>
          </p:cNvSpPr>
          <p:nvPr>
            <p:ph type="ftr" sz="quarter" idx="9"/>
          </p:nvPr>
        </p:nvSpPr>
        <p:spPr/>
        <p:txBody>
          <a:bodyPr/>
          <a:lstStyle>
            <a:lvl1pPr>
              <a:defRPr/>
            </a:lvl1pPr>
          </a:lstStyle>
          <a:p>
            <a:pPr lvl="0"/>
            <a:endParaRPr lang="en-US"/>
          </a:p>
        </p:txBody>
      </p:sp>
      <p:sp>
        <p:nvSpPr>
          <p:cNvPr id="8" name="Slide Number Placeholder 10">
            <a:extLst>
              <a:ext uri="{FF2B5EF4-FFF2-40B4-BE49-F238E27FC236}">
                <a16:creationId xmlns:a16="http://schemas.microsoft.com/office/drawing/2014/main" id="{23A1D03F-19F4-A779-F279-FC47C27C1492}"/>
              </a:ext>
            </a:extLst>
          </p:cNvPr>
          <p:cNvSpPr txBox="1">
            <a:spLocks noGrp="1"/>
          </p:cNvSpPr>
          <p:nvPr>
            <p:ph type="sldNum" sz="quarter" idx="8"/>
          </p:nvPr>
        </p:nvSpPr>
        <p:spPr/>
        <p:txBody>
          <a:bodyPr/>
          <a:lstStyle>
            <a:lvl1pPr>
              <a:defRPr/>
            </a:lvl1pPr>
          </a:lstStyle>
          <a:p>
            <a:pPr lvl="0"/>
            <a:fld id="{DE6549FB-2F29-DA43-AEE5-319E9A64B9FA}" type="slidenum">
              <a:t>‹#›</a:t>
            </a:fld>
            <a:endParaRPr lang="en-US"/>
          </a:p>
        </p:txBody>
      </p:sp>
    </p:spTree>
    <p:extLst>
      <p:ext uri="{BB962C8B-B14F-4D97-AF65-F5344CB8AC3E}">
        <p14:creationId xmlns:p14="http://schemas.microsoft.com/office/powerpoint/2010/main" val="90388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F9CFC56F-6102-0A8B-CE4C-59E1616294F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CF2DADE-7FC2-99B8-2D3F-746062AF38B6}"/>
              </a:ext>
            </a:extLst>
          </p:cNvPr>
          <p:cNvSpPr txBox="1">
            <a:spLocks noGrp="1"/>
          </p:cNvSpPr>
          <p:nvPr>
            <p:ph idx="1"/>
          </p:nvPr>
        </p:nvSpPr>
        <p:spPr>
          <a:xfrm>
            <a:off x="1097280" y="2120895"/>
            <a:ext cx="4639738" cy="374818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1530D3-3515-9244-48EC-2D8649583483}"/>
              </a:ext>
            </a:extLst>
          </p:cNvPr>
          <p:cNvSpPr txBox="1">
            <a:spLocks noGrp="1"/>
          </p:cNvSpPr>
          <p:nvPr>
            <p:ph idx="2"/>
          </p:nvPr>
        </p:nvSpPr>
        <p:spPr>
          <a:xfrm>
            <a:off x="6515941" y="2120895"/>
            <a:ext cx="4639738" cy="374818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9B3C8CDF-EB7B-C857-ED60-D93B9322C278}"/>
              </a:ext>
            </a:extLst>
          </p:cNvPr>
          <p:cNvSpPr txBox="1">
            <a:spLocks noGrp="1"/>
          </p:cNvSpPr>
          <p:nvPr>
            <p:ph type="dt" sz="half" idx="7"/>
          </p:nvPr>
        </p:nvSpPr>
        <p:spPr/>
        <p:txBody>
          <a:bodyPr/>
          <a:lstStyle>
            <a:lvl1pPr>
              <a:defRPr/>
            </a:lvl1pPr>
          </a:lstStyle>
          <a:p>
            <a:pPr lvl="0"/>
            <a:fld id="{2BA58DFD-747F-7C4A-88F4-3D989B20EE79}" type="datetime1">
              <a:rPr lang="en-US"/>
              <a:pPr lvl="0"/>
              <a:t>2/9/2026</a:t>
            </a:fld>
            <a:endParaRPr lang="en-US"/>
          </a:p>
        </p:txBody>
      </p:sp>
      <p:sp>
        <p:nvSpPr>
          <p:cNvPr id="6" name="Footer Placeholder 8">
            <a:extLst>
              <a:ext uri="{FF2B5EF4-FFF2-40B4-BE49-F238E27FC236}">
                <a16:creationId xmlns:a16="http://schemas.microsoft.com/office/drawing/2014/main" id="{FF361052-5FDB-E293-DF43-1ACE3416DF20}"/>
              </a:ext>
            </a:extLst>
          </p:cNvPr>
          <p:cNvSpPr txBox="1">
            <a:spLocks noGrp="1"/>
          </p:cNvSpPr>
          <p:nvPr>
            <p:ph type="ftr" sz="quarter" idx="9"/>
          </p:nvPr>
        </p:nvSpPr>
        <p:spPr/>
        <p:txBody>
          <a:bodyPr/>
          <a:lstStyle>
            <a:lvl1pPr>
              <a:defRPr/>
            </a:lvl1pPr>
          </a:lstStyle>
          <a:p>
            <a:pPr lvl="0"/>
            <a:endParaRPr lang="en-US"/>
          </a:p>
        </p:txBody>
      </p:sp>
      <p:sp>
        <p:nvSpPr>
          <p:cNvPr id="7" name="Slide Number Placeholder 9">
            <a:extLst>
              <a:ext uri="{FF2B5EF4-FFF2-40B4-BE49-F238E27FC236}">
                <a16:creationId xmlns:a16="http://schemas.microsoft.com/office/drawing/2014/main" id="{AB7E4DAF-B03E-746F-5162-717E14B0CC46}"/>
              </a:ext>
            </a:extLst>
          </p:cNvPr>
          <p:cNvSpPr txBox="1">
            <a:spLocks noGrp="1"/>
          </p:cNvSpPr>
          <p:nvPr>
            <p:ph type="sldNum" sz="quarter" idx="8"/>
          </p:nvPr>
        </p:nvSpPr>
        <p:spPr/>
        <p:txBody>
          <a:bodyPr/>
          <a:lstStyle>
            <a:lvl1pPr>
              <a:defRPr/>
            </a:lvl1pPr>
          </a:lstStyle>
          <a:p>
            <a:pPr lvl="0"/>
            <a:fld id="{00C41E86-886B-5B4B-87AF-B44BCF5317CF}" type="slidenum">
              <a:t>‹#›</a:t>
            </a:fld>
            <a:endParaRPr lang="en-US"/>
          </a:p>
        </p:txBody>
      </p:sp>
    </p:spTree>
    <p:extLst>
      <p:ext uri="{BB962C8B-B14F-4D97-AF65-F5344CB8AC3E}">
        <p14:creationId xmlns:p14="http://schemas.microsoft.com/office/powerpoint/2010/main" val="126021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47258AF6-E2A3-B507-B476-A4EC390D71A6}"/>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40EC2573-106A-4C91-7C14-90B0E553C6EA}"/>
              </a:ext>
            </a:extLst>
          </p:cNvPr>
          <p:cNvSpPr txBox="1">
            <a:spLocks noGrp="1"/>
          </p:cNvSpPr>
          <p:nvPr>
            <p:ph type="body" idx="1"/>
          </p:nvPr>
        </p:nvSpPr>
        <p:spPr>
          <a:xfrm>
            <a:off x="1097280" y="2057400"/>
            <a:ext cx="4639738" cy="736284"/>
          </a:xfrm>
        </p:spPr>
        <p:txBody>
          <a:bodyPr lIns="91440" rIns="91440" anchor="ctr"/>
          <a:lstStyle>
            <a:lvl1pPr marL="0" indent="0">
              <a:buNone/>
              <a:defRPr sz="2000" cap="all">
                <a:solidFill>
                  <a:srgbClr val="000000"/>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1A00BEE1-62D2-3246-EE66-4BEB1F49DB82}"/>
              </a:ext>
            </a:extLst>
          </p:cNvPr>
          <p:cNvSpPr txBox="1">
            <a:spLocks noGrp="1"/>
          </p:cNvSpPr>
          <p:nvPr>
            <p:ph idx="2"/>
          </p:nvPr>
        </p:nvSpPr>
        <p:spPr>
          <a:xfrm>
            <a:off x="1097280" y="2958276"/>
            <a:ext cx="4639738" cy="291081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6CBB8A-1122-C3E3-4BFE-6C61FE01CCA9}"/>
              </a:ext>
            </a:extLst>
          </p:cNvPr>
          <p:cNvSpPr txBox="1">
            <a:spLocks noGrp="1"/>
          </p:cNvSpPr>
          <p:nvPr>
            <p:ph type="body" idx="3"/>
          </p:nvPr>
        </p:nvSpPr>
        <p:spPr>
          <a:xfrm>
            <a:off x="6515941" y="2057400"/>
            <a:ext cx="4639738" cy="736284"/>
          </a:xfrm>
        </p:spPr>
        <p:txBody>
          <a:bodyPr lIns="91440" rIns="91440" anchor="ctr"/>
          <a:lstStyle>
            <a:lvl1pPr marL="0" indent="0">
              <a:buNone/>
              <a:defRPr sz="2000" cap="all">
                <a:solidFill>
                  <a:srgbClr val="000000"/>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ED5BB3E0-2A3E-2715-9185-ED2217AA1078}"/>
              </a:ext>
            </a:extLst>
          </p:cNvPr>
          <p:cNvSpPr txBox="1">
            <a:spLocks noGrp="1"/>
          </p:cNvSpPr>
          <p:nvPr>
            <p:ph idx="4"/>
          </p:nvPr>
        </p:nvSpPr>
        <p:spPr>
          <a:xfrm>
            <a:off x="6515941" y="2958276"/>
            <a:ext cx="4639738" cy="291081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a:extLst>
              <a:ext uri="{FF2B5EF4-FFF2-40B4-BE49-F238E27FC236}">
                <a16:creationId xmlns:a16="http://schemas.microsoft.com/office/drawing/2014/main" id="{A5879D39-0BFB-4ED5-648B-A2263EDF6572}"/>
              </a:ext>
            </a:extLst>
          </p:cNvPr>
          <p:cNvSpPr txBox="1">
            <a:spLocks noGrp="1"/>
          </p:cNvSpPr>
          <p:nvPr>
            <p:ph type="dt" sz="half" idx="7"/>
          </p:nvPr>
        </p:nvSpPr>
        <p:spPr/>
        <p:txBody>
          <a:bodyPr/>
          <a:lstStyle>
            <a:lvl1pPr>
              <a:defRPr/>
            </a:lvl1pPr>
          </a:lstStyle>
          <a:p>
            <a:pPr lvl="0"/>
            <a:fld id="{8C5A2BCD-1314-2B4B-B6AF-D8EC5C327A13}" type="datetime1">
              <a:rPr lang="en-US"/>
              <a:pPr lvl="0"/>
              <a:t>2/9/2026</a:t>
            </a:fld>
            <a:endParaRPr lang="en-US"/>
          </a:p>
        </p:txBody>
      </p:sp>
      <p:sp>
        <p:nvSpPr>
          <p:cNvPr id="8" name="Footer Placeholder 10">
            <a:extLst>
              <a:ext uri="{FF2B5EF4-FFF2-40B4-BE49-F238E27FC236}">
                <a16:creationId xmlns:a16="http://schemas.microsoft.com/office/drawing/2014/main" id="{7208F163-B171-D4C0-C334-78B445B58D07}"/>
              </a:ext>
            </a:extLst>
          </p:cNvPr>
          <p:cNvSpPr txBox="1">
            <a:spLocks noGrp="1"/>
          </p:cNvSpPr>
          <p:nvPr>
            <p:ph type="ftr" sz="quarter" idx="9"/>
          </p:nvPr>
        </p:nvSpPr>
        <p:spPr/>
        <p:txBody>
          <a:bodyPr/>
          <a:lstStyle>
            <a:lvl1pPr>
              <a:defRPr/>
            </a:lvl1pPr>
          </a:lstStyle>
          <a:p>
            <a:pPr lvl="0"/>
            <a:endParaRPr lang="en-US"/>
          </a:p>
        </p:txBody>
      </p:sp>
      <p:sp>
        <p:nvSpPr>
          <p:cNvPr id="9" name="Slide Number Placeholder 11">
            <a:extLst>
              <a:ext uri="{FF2B5EF4-FFF2-40B4-BE49-F238E27FC236}">
                <a16:creationId xmlns:a16="http://schemas.microsoft.com/office/drawing/2014/main" id="{2ED2D4BC-47A0-D821-57AC-675A3A56D659}"/>
              </a:ext>
            </a:extLst>
          </p:cNvPr>
          <p:cNvSpPr txBox="1">
            <a:spLocks noGrp="1"/>
          </p:cNvSpPr>
          <p:nvPr>
            <p:ph type="sldNum" sz="quarter" idx="8"/>
          </p:nvPr>
        </p:nvSpPr>
        <p:spPr/>
        <p:txBody>
          <a:bodyPr/>
          <a:lstStyle>
            <a:lvl1pPr>
              <a:defRPr/>
            </a:lvl1pPr>
          </a:lstStyle>
          <a:p>
            <a:pPr lvl="0"/>
            <a:fld id="{F54B93F6-5178-4344-A833-544268C7110D}" type="slidenum">
              <a:t>‹#›</a:t>
            </a:fld>
            <a:endParaRPr lang="en-US"/>
          </a:p>
        </p:txBody>
      </p:sp>
    </p:spTree>
    <p:extLst>
      <p:ext uri="{BB962C8B-B14F-4D97-AF65-F5344CB8AC3E}">
        <p14:creationId xmlns:p14="http://schemas.microsoft.com/office/powerpoint/2010/main" val="8434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549A-179B-5A36-4983-BCC2DFCF32DE}"/>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5">
            <a:extLst>
              <a:ext uri="{FF2B5EF4-FFF2-40B4-BE49-F238E27FC236}">
                <a16:creationId xmlns:a16="http://schemas.microsoft.com/office/drawing/2014/main" id="{7CA200F6-8700-CA29-DEB4-A28EB21EF52F}"/>
              </a:ext>
            </a:extLst>
          </p:cNvPr>
          <p:cNvSpPr txBox="1">
            <a:spLocks noGrp="1"/>
          </p:cNvSpPr>
          <p:nvPr>
            <p:ph type="dt" sz="half" idx="7"/>
          </p:nvPr>
        </p:nvSpPr>
        <p:spPr/>
        <p:txBody>
          <a:bodyPr/>
          <a:lstStyle>
            <a:lvl1pPr>
              <a:defRPr/>
            </a:lvl1pPr>
          </a:lstStyle>
          <a:p>
            <a:pPr lvl="0"/>
            <a:fld id="{EFF263B4-F48B-EB42-8B94-62779AEF015A}" type="datetime1">
              <a:rPr lang="en-US"/>
              <a:pPr lvl="0"/>
              <a:t>2/9/2026</a:t>
            </a:fld>
            <a:endParaRPr lang="en-US"/>
          </a:p>
        </p:txBody>
      </p:sp>
      <p:sp>
        <p:nvSpPr>
          <p:cNvPr id="4" name="Footer Placeholder 6">
            <a:extLst>
              <a:ext uri="{FF2B5EF4-FFF2-40B4-BE49-F238E27FC236}">
                <a16:creationId xmlns:a16="http://schemas.microsoft.com/office/drawing/2014/main" id="{57E4238B-8F95-E1ED-F8E0-A18B61550D06}"/>
              </a:ext>
            </a:extLst>
          </p:cNvPr>
          <p:cNvSpPr txBox="1">
            <a:spLocks noGrp="1"/>
          </p:cNvSpPr>
          <p:nvPr>
            <p:ph type="ftr" sz="quarter" idx="9"/>
          </p:nvPr>
        </p:nvSpPr>
        <p:spPr/>
        <p:txBody>
          <a:bodyPr/>
          <a:lstStyle>
            <a:lvl1pPr>
              <a:defRPr/>
            </a:lvl1pPr>
          </a:lstStyle>
          <a:p>
            <a:pPr lvl="0"/>
            <a:endParaRPr lang="en-US"/>
          </a:p>
        </p:txBody>
      </p:sp>
      <p:sp>
        <p:nvSpPr>
          <p:cNvPr id="5" name="Slide Number Placeholder 7">
            <a:extLst>
              <a:ext uri="{FF2B5EF4-FFF2-40B4-BE49-F238E27FC236}">
                <a16:creationId xmlns:a16="http://schemas.microsoft.com/office/drawing/2014/main" id="{6B2E4E9D-7D87-EF0A-6C65-0BEAE4FA492F}"/>
              </a:ext>
            </a:extLst>
          </p:cNvPr>
          <p:cNvSpPr txBox="1">
            <a:spLocks noGrp="1"/>
          </p:cNvSpPr>
          <p:nvPr>
            <p:ph type="sldNum" sz="quarter" idx="8"/>
          </p:nvPr>
        </p:nvSpPr>
        <p:spPr/>
        <p:txBody>
          <a:bodyPr/>
          <a:lstStyle>
            <a:lvl1pPr>
              <a:defRPr/>
            </a:lvl1pPr>
          </a:lstStyle>
          <a:p>
            <a:pPr lvl="0"/>
            <a:fld id="{44C79B49-0BAB-314B-BF0C-33376E1C29C5}" type="slidenum">
              <a:t>‹#›</a:t>
            </a:fld>
            <a:endParaRPr lang="en-US"/>
          </a:p>
        </p:txBody>
      </p:sp>
    </p:spTree>
    <p:extLst>
      <p:ext uri="{BB962C8B-B14F-4D97-AF65-F5344CB8AC3E}">
        <p14:creationId xmlns:p14="http://schemas.microsoft.com/office/powerpoint/2010/main" val="277070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EE3F878-FB68-A4F4-3986-99D257AC3F57}"/>
              </a:ext>
            </a:extLst>
          </p:cNvPr>
          <p:cNvSpPr/>
          <p:nvPr/>
        </p:nvSpPr>
        <p:spPr>
          <a:xfrm>
            <a:off x="3172" y="6400800"/>
            <a:ext cx="12188823" cy="457200"/>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Date Placeholder 1">
            <a:extLst>
              <a:ext uri="{FF2B5EF4-FFF2-40B4-BE49-F238E27FC236}">
                <a16:creationId xmlns:a16="http://schemas.microsoft.com/office/drawing/2014/main" id="{9866B15B-3714-2F58-CB60-8A50B743F371}"/>
              </a:ext>
            </a:extLst>
          </p:cNvPr>
          <p:cNvSpPr txBox="1">
            <a:spLocks noGrp="1"/>
          </p:cNvSpPr>
          <p:nvPr>
            <p:ph type="dt" sz="half" idx="7"/>
          </p:nvPr>
        </p:nvSpPr>
        <p:spPr/>
        <p:txBody>
          <a:bodyPr/>
          <a:lstStyle>
            <a:lvl1pPr>
              <a:defRPr/>
            </a:lvl1pPr>
          </a:lstStyle>
          <a:p>
            <a:pPr lvl="0"/>
            <a:fld id="{F67EC5E2-AF89-5546-9C1F-C366EFD317A3}" type="datetime1">
              <a:rPr lang="en-US"/>
              <a:pPr lvl="0"/>
              <a:t>2/9/2026</a:t>
            </a:fld>
            <a:endParaRPr lang="en-US"/>
          </a:p>
        </p:txBody>
      </p:sp>
      <p:sp>
        <p:nvSpPr>
          <p:cNvPr id="4" name="Footer Placeholder 2">
            <a:extLst>
              <a:ext uri="{FF2B5EF4-FFF2-40B4-BE49-F238E27FC236}">
                <a16:creationId xmlns:a16="http://schemas.microsoft.com/office/drawing/2014/main" id="{ACB95717-EA8D-2967-E554-FF9B8A29E393}"/>
              </a:ext>
            </a:extLst>
          </p:cNvPr>
          <p:cNvSpPr txBox="1">
            <a:spLocks noGrp="1"/>
          </p:cNvSpPr>
          <p:nvPr>
            <p:ph type="ftr" sz="quarter" idx="9"/>
          </p:nvPr>
        </p:nvSpPr>
        <p:spPr/>
        <p:txBody>
          <a:bodyPr/>
          <a:lstStyle>
            <a:lvl1pPr>
              <a:defRPr/>
            </a:lvl1pPr>
          </a:lstStyle>
          <a:p>
            <a:pPr lvl="0"/>
            <a:endParaRPr lang="en-US"/>
          </a:p>
        </p:txBody>
      </p:sp>
      <p:sp>
        <p:nvSpPr>
          <p:cNvPr id="5" name="Slide Number Placeholder 3">
            <a:extLst>
              <a:ext uri="{FF2B5EF4-FFF2-40B4-BE49-F238E27FC236}">
                <a16:creationId xmlns:a16="http://schemas.microsoft.com/office/drawing/2014/main" id="{A4300B08-D659-7D76-BCB6-76AB4F8413C4}"/>
              </a:ext>
            </a:extLst>
          </p:cNvPr>
          <p:cNvSpPr txBox="1">
            <a:spLocks noGrp="1"/>
          </p:cNvSpPr>
          <p:nvPr>
            <p:ph type="sldNum" sz="quarter" idx="8"/>
          </p:nvPr>
        </p:nvSpPr>
        <p:spPr/>
        <p:txBody>
          <a:bodyPr/>
          <a:lstStyle>
            <a:lvl1pPr>
              <a:defRPr/>
            </a:lvl1pPr>
          </a:lstStyle>
          <a:p>
            <a:pPr lvl="0"/>
            <a:fld id="{C1209C1E-8A7D-8D42-9F01-46FCE78E3468}" type="slidenum">
              <a:t>‹#›</a:t>
            </a:fld>
            <a:endParaRPr lang="en-US"/>
          </a:p>
        </p:txBody>
      </p:sp>
    </p:spTree>
    <p:extLst>
      <p:ext uri="{BB962C8B-B14F-4D97-AF65-F5344CB8AC3E}">
        <p14:creationId xmlns:p14="http://schemas.microsoft.com/office/powerpoint/2010/main" val="404698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DF206AC-EAAC-B47B-0F02-DFA40E3CB156}"/>
              </a:ext>
            </a:extLst>
          </p:cNvPr>
          <p:cNvSpPr/>
          <p:nvPr/>
        </p:nvSpPr>
        <p:spPr>
          <a:xfrm>
            <a:off x="18" y="0"/>
            <a:ext cx="4654296" cy="6858000"/>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AB515910-7393-EF3A-F181-A2050B7EC214}"/>
              </a:ext>
            </a:extLst>
          </p:cNvPr>
          <p:cNvSpPr txBox="1">
            <a:spLocks noGrp="1"/>
          </p:cNvSpPr>
          <p:nvPr>
            <p:ph type="title"/>
          </p:nvPr>
        </p:nvSpPr>
        <p:spPr>
          <a:xfrm>
            <a:off x="643463" y="786384"/>
            <a:ext cx="3517568" cy="2093976"/>
          </a:xfrm>
        </p:spPr>
        <p:txBody>
          <a:bodyPr/>
          <a:lstStyle>
            <a:lvl1pPr>
              <a:defRPr sz="3600">
                <a:solidFill>
                  <a:srgbClr val="FFFFFF"/>
                </a:solidFill>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AB9B8188-8325-BDBE-C213-1D6A2387F37B}"/>
              </a:ext>
            </a:extLst>
          </p:cNvPr>
          <p:cNvSpPr txBox="1">
            <a:spLocks noGrp="1"/>
          </p:cNvSpPr>
          <p:nvPr>
            <p:ph idx="1"/>
          </p:nvPr>
        </p:nvSpPr>
        <p:spPr>
          <a:xfrm>
            <a:off x="5458986" y="812801"/>
            <a:ext cx="5928347" cy="52947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D997F78-8949-37F5-A1B8-3DF7EAD9E27C}"/>
              </a:ext>
            </a:extLst>
          </p:cNvPr>
          <p:cNvSpPr txBox="1">
            <a:spLocks noGrp="1"/>
          </p:cNvSpPr>
          <p:nvPr>
            <p:ph type="body" idx="2"/>
          </p:nvPr>
        </p:nvSpPr>
        <p:spPr>
          <a:xfrm>
            <a:off x="643463" y="3043050"/>
            <a:ext cx="3517568" cy="3064501"/>
          </a:xfrm>
        </p:spPr>
        <p:txBody>
          <a:bodyPr lIns="91440" rIns="91440"/>
          <a:lstStyle>
            <a:lvl1pPr marL="0" indent="0">
              <a:buNone/>
              <a:defRPr sz="1800">
                <a:solidFill>
                  <a:srgbClr val="FFFFFF"/>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367393ED-1358-6625-FF64-162CA3652843}"/>
              </a:ext>
            </a:extLst>
          </p:cNvPr>
          <p:cNvSpPr txBox="1">
            <a:spLocks noGrp="1"/>
          </p:cNvSpPr>
          <p:nvPr>
            <p:ph type="dt" sz="half" idx="7"/>
          </p:nvPr>
        </p:nvSpPr>
        <p:spPr>
          <a:xfrm>
            <a:off x="643463" y="6446520"/>
            <a:ext cx="3517568" cy="365129"/>
          </a:xfrm>
        </p:spPr>
        <p:txBody>
          <a:bodyPr/>
          <a:lstStyle>
            <a:lvl1pPr algn="l">
              <a:defRPr/>
            </a:lvl1pPr>
          </a:lstStyle>
          <a:p>
            <a:pPr lvl="0"/>
            <a:fld id="{F2FCF9D5-A945-434D-99B6-986A2758A0D3}" type="datetime1">
              <a:rPr lang="en-US"/>
              <a:pPr lvl="0"/>
              <a:t>2/9/2026</a:t>
            </a:fld>
            <a:endParaRPr lang="en-US"/>
          </a:p>
        </p:txBody>
      </p:sp>
      <p:sp>
        <p:nvSpPr>
          <p:cNvPr id="7" name="Footer Placeholder 5">
            <a:extLst>
              <a:ext uri="{FF2B5EF4-FFF2-40B4-BE49-F238E27FC236}">
                <a16:creationId xmlns:a16="http://schemas.microsoft.com/office/drawing/2014/main" id="{555B6545-C9F9-21D3-1FBE-001D1E1AFF96}"/>
              </a:ext>
            </a:extLst>
          </p:cNvPr>
          <p:cNvSpPr txBox="1">
            <a:spLocks noGrp="1"/>
          </p:cNvSpPr>
          <p:nvPr>
            <p:ph type="ftr" sz="quarter" idx="9"/>
          </p:nvPr>
        </p:nvSpPr>
        <p:spPr>
          <a:xfrm>
            <a:off x="5458986" y="6446520"/>
            <a:ext cx="5334015" cy="365129"/>
          </a:xfrm>
        </p:spPr>
        <p:txBody>
          <a:bodyPr/>
          <a:lstStyle>
            <a:lvl1pPr>
              <a:defRPr>
                <a:solidFill>
                  <a:srgbClr val="4A5356"/>
                </a:solidFill>
              </a:defRPr>
            </a:lvl1pPr>
          </a:lstStyle>
          <a:p>
            <a:pPr lvl="0"/>
            <a:endParaRPr lang="en-US"/>
          </a:p>
        </p:txBody>
      </p:sp>
      <p:sp>
        <p:nvSpPr>
          <p:cNvPr id="8" name="Slide Number Placeholder 6">
            <a:extLst>
              <a:ext uri="{FF2B5EF4-FFF2-40B4-BE49-F238E27FC236}">
                <a16:creationId xmlns:a16="http://schemas.microsoft.com/office/drawing/2014/main" id="{6BF0E183-29FA-51B4-187B-EC52833C5C53}"/>
              </a:ext>
            </a:extLst>
          </p:cNvPr>
          <p:cNvSpPr txBox="1">
            <a:spLocks noGrp="1"/>
          </p:cNvSpPr>
          <p:nvPr>
            <p:ph type="sldNum" sz="quarter" idx="8"/>
          </p:nvPr>
        </p:nvSpPr>
        <p:spPr/>
        <p:txBody>
          <a:bodyPr/>
          <a:lstStyle>
            <a:lvl1pPr>
              <a:defRPr>
                <a:solidFill>
                  <a:srgbClr val="4A5356"/>
                </a:solidFill>
              </a:defRPr>
            </a:lvl1pPr>
          </a:lstStyle>
          <a:p>
            <a:pPr lvl="0"/>
            <a:fld id="{BAE96E40-5C08-F847-A2C8-9C1C075F7BE6}" type="slidenum">
              <a:t>‹#›</a:t>
            </a:fld>
            <a:endParaRPr lang="en-US"/>
          </a:p>
        </p:txBody>
      </p:sp>
    </p:spTree>
    <p:extLst>
      <p:ext uri="{BB962C8B-B14F-4D97-AF65-F5344CB8AC3E}">
        <p14:creationId xmlns:p14="http://schemas.microsoft.com/office/powerpoint/2010/main" val="119123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C28AD9F-46AD-AFD7-78E6-0C6D2CD3F4BF}"/>
              </a:ext>
            </a:extLst>
          </p:cNvPr>
          <p:cNvSpPr/>
          <p:nvPr/>
        </p:nvSpPr>
        <p:spPr>
          <a:xfrm>
            <a:off x="0" y="4578345"/>
            <a:ext cx="12188823" cy="2279654"/>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Picture Placeholder 2">
            <a:extLst>
              <a:ext uri="{FF2B5EF4-FFF2-40B4-BE49-F238E27FC236}">
                <a16:creationId xmlns:a16="http://schemas.microsoft.com/office/drawing/2014/main" id="{5C58291F-7A03-832D-9BC5-955DEDF51EA1}"/>
              </a:ext>
            </a:extLst>
          </p:cNvPr>
          <p:cNvSpPr txBox="1">
            <a:spLocks noGrp="1"/>
          </p:cNvSpPr>
          <p:nvPr>
            <p:ph type="pic" idx="1"/>
          </p:nvPr>
        </p:nvSpPr>
        <p:spPr>
          <a:xfrm>
            <a:off x="18" y="0"/>
            <a:ext cx="12191987" cy="4578345"/>
          </a:xfrm>
          <a:solidFill>
            <a:srgbClr val="D9D9D9"/>
          </a:solidFill>
        </p:spPr>
        <p:txBody>
          <a:bodyPr lIns="457200" tIns="457200"/>
          <a:lstStyle>
            <a:lvl1pPr marL="0" indent="0">
              <a:buNone/>
              <a:defRPr sz="3200"/>
            </a:lvl1pPr>
          </a:lstStyle>
          <a:p>
            <a:pPr lvl="0"/>
            <a:r>
              <a:rPr lang="en-US"/>
              <a:t>Click icon to add picture</a:t>
            </a:r>
          </a:p>
        </p:txBody>
      </p:sp>
      <p:sp>
        <p:nvSpPr>
          <p:cNvPr id="4" name="Title 1">
            <a:extLst>
              <a:ext uri="{FF2B5EF4-FFF2-40B4-BE49-F238E27FC236}">
                <a16:creationId xmlns:a16="http://schemas.microsoft.com/office/drawing/2014/main" id="{A6A16258-1DEA-8871-B873-622075350B4D}"/>
              </a:ext>
            </a:extLst>
          </p:cNvPr>
          <p:cNvSpPr txBox="1">
            <a:spLocks noGrp="1"/>
          </p:cNvSpPr>
          <p:nvPr>
            <p:ph type="title"/>
          </p:nvPr>
        </p:nvSpPr>
        <p:spPr>
          <a:xfrm>
            <a:off x="1097280" y="4799365"/>
            <a:ext cx="10113648" cy="743681"/>
          </a:xfrm>
        </p:spPr>
        <p:txBody>
          <a:bodyPr tIns="0" bIns="0">
            <a:noAutofit/>
          </a:bodyPr>
          <a:lstStyle>
            <a:lvl1pPr>
              <a:defRPr sz="3600">
                <a:solidFill>
                  <a:srgbClr val="FFFFFF"/>
                </a:solidFill>
              </a:defRPr>
            </a:lvl1pPr>
          </a:lstStyle>
          <a:p>
            <a:pPr lvl="0"/>
            <a:r>
              <a:rPr lang="en-US"/>
              <a:t>Click to edit Master title style</a:t>
            </a:r>
          </a:p>
        </p:txBody>
      </p:sp>
      <p:sp>
        <p:nvSpPr>
          <p:cNvPr id="5" name="Text Placeholder 3">
            <a:extLst>
              <a:ext uri="{FF2B5EF4-FFF2-40B4-BE49-F238E27FC236}">
                <a16:creationId xmlns:a16="http://schemas.microsoft.com/office/drawing/2014/main" id="{66CCBFA8-4658-94C9-A738-8251A3D38844}"/>
              </a:ext>
            </a:extLst>
          </p:cNvPr>
          <p:cNvSpPr txBox="1">
            <a:spLocks noGrp="1"/>
          </p:cNvSpPr>
          <p:nvPr>
            <p:ph type="body" idx="2"/>
          </p:nvPr>
        </p:nvSpPr>
        <p:spPr>
          <a:xfrm>
            <a:off x="1097280" y="5715000"/>
            <a:ext cx="10113264" cy="609603"/>
          </a:xfrm>
        </p:spPr>
        <p:txBody>
          <a:bodyPr lIns="91440" tIns="0" rIns="91440" bIns="0"/>
          <a:lstStyle>
            <a:lvl1pPr marL="0" indent="0">
              <a:spcBef>
                <a:spcPts val="0"/>
              </a:spcBef>
              <a:spcAft>
                <a:spcPts val="600"/>
              </a:spcAft>
              <a:buNone/>
              <a:defRPr sz="1800">
                <a:solidFill>
                  <a:srgbClr val="FFFFFF"/>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AAE12FFA-90B5-3159-F849-3A5AECB03EC5}"/>
              </a:ext>
            </a:extLst>
          </p:cNvPr>
          <p:cNvSpPr txBox="1">
            <a:spLocks noGrp="1"/>
          </p:cNvSpPr>
          <p:nvPr>
            <p:ph type="dt" sz="half" idx="7"/>
          </p:nvPr>
        </p:nvSpPr>
        <p:spPr/>
        <p:txBody>
          <a:bodyPr/>
          <a:lstStyle>
            <a:lvl1pPr>
              <a:defRPr/>
            </a:lvl1pPr>
          </a:lstStyle>
          <a:p>
            <a:pPr lvl="0"/>
            <a:fld id="{BAEF4141-D1F8-5845-83B2-CAF573188C87}" type="datetime1">
              <a:rPr lang="en-US"/>
              <a:pPr lvl="0"/>
              <a:t>2/9/2026</a:t>
            </a:fld>
            <a:endParaRPr lang="en-US"/>
          </a:p>
        </p:txBody>
      </p:sp>
      <p:sp>
        <p:nvSpPr>
          <p:cNvPr id="7" name="Footer Placeholder 5">
            <a:extLst>
              <a:ext uri="{FF2B5EF4-FFF2-40B4-BE49-F238E27FC236}">
                <a16:creationId xmlns:a16="http://schemas.microsoft.com/office/drawing/2014/main" id="{690D33EA-5D28-19D4-7B9E-FC4BE1381A44}"/>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7B42905A-8218-DE53-96FB-E613EDA1DA05}"/>
              </a:ext>
            </a:extLst>
          </p:cNvPr>
          <p:cNvSpPr txBox="1">
            <a:spLocks noGrp="1"/>
          </p:cNvSpPr>
          <p:nvPr>
            <p:ph type="sldNum" sz="quarter" idx="8"/>
          </p:nvPr>
        </p:nvSpPr>
        <p:spPr/>
        <p:txBody>
          <a:bodyPr/>
          <a:lstStyle>
            <a:lvl1pPr>
              <a:defRPr/>
            </a:lvl1pPr>
          </a:lstStyle>
          <a:p>
            <a:pPr lvl="0"/>
            <a:fld id="{CF1C92A8-89BE-C94C-A742-4117971A3508}" type="slidenum">
              <a:t>‹#›</a:t>
            </a:fld>
            <a:endParaRPr lang="en-US"/>
          </a:p>
        </p:txBody>
      </p:sp>
    </p:spTree>
    <p:extLst>
      <p:ext uri="{BB962C8B-B14F-4D97-AF65-F5344CB8AC3E}">
        <p14:creationId xmlns:p14="http://schemas.microsoft.com/office/powerpoint/2010/main" val="351955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ADB02F2-7DA3-4B90-1361-596C8B8AA56B}"/>
              </a:ext>
            </a:extLst>
          </p:cNvPr>
          <p:cNvSpPr/>
          <p:nvPr/>
        </p:nvSpPr>
        <p:spPr>
          <a:xfrm>
            <a:off x="3172" y="6400800"/>
            <a:ext cx="12188823" cy="457200"/>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1319C1FD-9FF3-6ACF-4DB9-1BBD1948E7B2}"/>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C39EFD03-C910-A41B-2F63-B86145282F87}"/>
              </a:ext>
            </a:extLst>
          </p:cNvPr>
          <p:cNvSpPr txBox="1">
            <a:spLocks noGrp="1"/>
          </p:cNvSpPr>
          <p:nvPr>
            <p:ph type="body" idx="1"/>
          </p:nvPr>
        </p:nvSpPr>
        <p:spPr>
          <a:xfrm>
            <a:off x="1097280" y="2108204"/>
            <a:ext cx="10058400" cy="3760890"/>
          </a:xfrm>
          <a:prstGeom prst="rect">
            <a:avLst/>
          </a:prstGeom>
          <a:noFill/>
          <a:ln>
            <a:noFill/>
          </a:ln>
        </p:spPr>
        <p:txBody>
          <a:bodyPr vert="horz" wrap="square" lIns="0" tIns="45720" rIns="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245A9A-5E30-38D8-37CE-228FD9685DA2}"/>
              </a:ext>
            </a:extLst>
          </p:cNvPr>
          <p:cNvSpPr txBox="1">
            <a:spLocks noGrp="1"/>
          </p:cNvSpPr>
          <p:nvPr>
            <p:ph type="dt" sz="half" idx="2"/>
          </p:nvPr>
        </p:nvSpPr>
        <p:spPr>
          <a:xfrm>
            <a:off x="8218426" y="6446840"/>
            <a:ext cx="2584853"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FFFFFF"/>
                </a:solidFill>
                <a:uFillTx/>
                <a:latin typeface="Franklin Gothic Book"/>
              </a:defRPr>
            </a:lvl1pPr>
          </a:lstStyle>
          <a:p>
            <a:pPr lvl="0"/>
            <a:fld id="{F35BC6EC-20A4-BD46-919E-EFEBF89A75E9}" type="datetime1">
              <a:rPr lang="en-US"/>
              <a:pPr lvl="0"/>
              <a:t>2/9/2026</a:t>
            </a:fld>
            <a:endParaRPr lang="en-US"/>
          </a:p>
        </p:txBody>
      </p:sp>
      <p:sp>
        <p:nvSpPr>
          <p:cNvPr id="6" name="Footer Placeholder 4">
            <a:extLst>
              <a:ext uri="{FF2B5EF4-FFF2-40B4-BE49-F238E27FC236}">
                <a16:creationId xmlns:a16="http://schemas.microsoft.com/office/drawing/2014/main" id="{75520D26-9E69-D5C5-A0E1-6463D145943C}"/>
              </a:ext>
            </a:extLst>
          </p:cNvPr>
          <p:cNvSpPr txBox="1">
            <a:spLocks noGrp="1"/>
          </p:cNvSpPr>
          <p:nvPr>
            <p:ph type="ftr" sz="quarter" idx="3"/>
          </p:nvPr>
        </p:nvSpPr>
        <p:spPr>
          <a:xfrm>
            <a:off x="1097280" y="6446840"/>
            <a:ext cx="681826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all" spc="0" baseline="0">
                <a:solidFill>
                  <a:srgbClr val="FFFFFF"/>
                </a:solidFill>
                <a:uFillTx/>
                <a:latin typeface="Franklin Gothic Book"/>
              </a:defRPr>
            </a:lvl1pPr>
          </a:lstStyle>
          <a:p>
            <a:pPr lvl="0"/>
            <a:endParaRPr lang="en-US"/>
          </a:p>
        </p:txBody>
      </p:sp>
      <p:sp>
        <p:nvSpPr>
          <p:cNvPr id="7" name="Slide Number Placeholder 5">
            <a:extLst>
              <a:ext uri="{FF2B5EF4-FFF2-40B4-BE49-F238E27FC236}">
                <a16:creationId xmlns:a16="http://schemas.microsoft.com/office/drawing/2014/main" id="{84C00C6A-5D1B-47CE-045D-9543DE83D4AA}"/>
              </a:ext>
            </a:extLst>
          </p:cNvPr>
          <p:cNvSpPr txBox="1">
            <a:spLocks noGrp="1"/>
          </p:cNvSpPr>
          <p:nvPr>
            <p:ph type="sldNum" sz="quarter" idx="4"/>
          </p:nvPr>
        </p:nvSpPr>
        <p:spPr>
          <a:xfrm>
            <a:off x="10993584" y="6446840"/>
            <a:ext cx="78001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none" spc="0" baseline="0">
                <a:solidFill>
                  <a:srgbClr val="FFFFFF"/>
                </a:solidFill>
                <a:uFillTx/>
                <a:latin typeface="Franklin Gothic Book"/>
              </a:defRPr>
            </a:lvl1pPr>
          </a:lstStyle>
          <a:p>
            <a:pPr lvl="0"/>
            <a:fld id="{3060758A-09A2-4F47-B6D6-C6AAD08FED93}" type="slidenum">
              <a:t>‹#›</a:t>
            </a:fld>
            <a:endParaRPr lang="en-US"/>
          </a:p>
        </p:txBody>
      </p:sp>
      <p:cxnSp>
        <p:nvCxnSpPr>
          <p:cNvPr id="8" name="Straight Connector 9">
            <a:extLst>
              <a:ext uri="{FF2B5EF4-FFF2-40B4-BE49-F238E27FC236}">
                <a16:creationId xmlns:a16="http://schemas.microsoft.com/office/drawing/2014/main" id="{D6C3E140-C87B-168A-AFC6-7AC400D85E52}"/>
              </a:ext>
            </a:extLst>
          </p:cNvPr>
          <p:cNvCxnSpPr/>
          <p:nvPr/>
        </p:nvCxnSpPr>
        <p:spPr>
          <a:xfrm>
            <a:off x="1193529" y="1897380"/>
            <a:ext cx="9966960" cy="0"/>
          </a:xfrm>
          <a:prstGeom prst="straightConnector1">
            <a:avLst/>
          </a:prstGeom>
          <a:noFill/>
          <a:ln w="12701" cap="flat">
            <a:solidFill>
              <a:srgbClr val="404040"/>
            </a:solidFill>
            <a:prstDash val="solid"/>
            <a:miter/>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700" b="0" i="0" u="none" strike="noStrike" kern="1200" cap="none" spc="-50" baseline="0">
          <a:solidFill>
            <a:srgbClr val="404040"/>
          </a:solidFill>
          <a:uFillTx/>
          <a:latin typeface="Bookman Old Style"/>
        </a:defRPr>
      </a:lvl1pPr>
    </p:titleStyle>
    <p:bodyStyle>
      <a:lvl1pPr marL="91440" marR="0" lvl="0" indent="-91440" algn="l" defTabSz="914400" rtl="0" fontAlgn="auto" hangingPunct="1">
        <a:lnSpc>
          <a:spcPct val="110000"/>
        </a:lnSpc>
        <a:spcBef>
          <a:spcPts val="1200"/>
        </a:spcBef>
        <a:spcAft>
          <a:spcPts val="200"/>
        </a:spcAft>
        <a:buClr>
          <a:srgbClr val="9BA8B7"/>
        </a:buClr>
        <a:buSzPct val="100000"/>
        <a:buFont typeface="Calibri" pitchFamily="34"/>
        <a:buChar char=" "/>
        <a:tabLst/>
        <a:defRPr lang="en-US" sz="1900" b="0" i="0" u="none" strike="noStrike" kern="1200" cap="none" spc="0" baseline="0">
          <a:solidFill>
            <a:srgbClr val="404040"/>
          </a:solidFill>
          <a:uFillTx/>
          <a:latin typeface="Franklin Gothic Book"/>
        </a:defRPr>
      </a:lvl1pPr>
      <a:lvl2pPr marL="384048" marR="0" lvl="1" indent="-182880" algn="l" defTabSz="914400" rtl="0" fontAlgn="auto" hangingPunct="1">
        <a:lnSpc>
          <a:spcPct val="100000"/>
        </a:lnSpc>
        <a:spcBef>
          <a:spcPts val="200"/>
        </a:spcBef>
        <a:spcAft>
          <a:spcPts val="400"/>
        </a:spcAft>
        <a:buSzPct val="100000"/>
        <a:buFont typeface="Calibri" pitchFamily="34"/>
        <a:buChar char="◦"/>
        <a:tabLst/>
        <a:defRPr lang="en-US" sz="1700" b="0" i="0" u="none" strike="noStrike" kern="1200" cap="none" spc="0" baseline="0">
          <a:solidFill>
            <a:srgbClr val="404040"/>
          </a:solidFill>
          <a:uFillTx/>
          <a:latin typeface="Franklin Gothic Book"/>
        </a:defRPr>
      </a:lvl2pPr>
      <a:lvl3pPr marL="566928" marR="0" lvl="2" indent="-182880" algn="l" defTabSz="914400" rtl="0" fontAlgn="auto" hangingPunct="1">
        <a:lnSpc>
          <a:spcPct val="100000"/>
        </a:lnSpc>
        <a:spcBef>
          <a:spcPts val="200"/>
        </a:spcBef>
        <a:spcAft>
          <a:spcPts val="400"/>
        </a:spcAft>
        <a:buSzPct val="100000"/>
        <a:buFont typeface="Calibri" pitchFamily="34"/>
        <a:buChar char="◦"/>
        <a:tabLst/>
        <a:defRPr lang="en-US" sz="1300" b="0" i="0" u="none" strike="noStrike" kern="1200" cap="none" spc="0" baseline="0">
          <a:solidFill>
            <a:srgbClr val="404040"/>
          </a:solidFill>
          <a:uFillTx/>
          <a:latin typeface="Franklin Gothic Book"/>
        </a:defRPr>
      </a:lvl3pPr>
      <a:lvl4pPr marL="749808" marR="0" lvl="3" indent="-182880" algn="l" defTabSz="914400" rtl="0" fontAlgn="auto" hangingPunct="1">
        <a:lnSpc>
          <a:spcPct val="100000"/>
        </a:lnSpc>
        <a:spcBef>
          <a:spcPts val="200"/>
        </a:spcBef>
        <a:spcAft>
          <a:spcPts val="400"/>
        </a:spcAft>
        <a:buSzPct val="100000"/>
        <a:buFont typeface="Calibri" pitchFamily="34"/>
        <a:buChar char="◦"/>
        <a:tabLst/>
        <a:defRPr lang="en-US" sz="1300" b="0" i="0" u="none" strike="noStrike" kern="1200" cap="none" spc="0" baseline="0">
          <a:solidFill>
            <a:srgbClr val="404040"/>
          </a:solidFill>
          <a:uFillTx/>
          <a:latin typeface="Franklin Gothic Book"/>
        </a:defRPr>
      </a:lvl4pPr>
      <a:lvl5pPr marL="932688" marR="0" lvl="4" indent="-182880" algn="l" defTabSz="914400" rtl="0" fontAlgn="auto" hangingPunct="1">
        <a:lnSpc>
          <a:spcPct val="100000"/>
        </a:lnSpc>
        <a:spcBef>
          <a:spcPts val="200"/>
        </a:spcBef>
        <a:spcAft>
          <a:spcPts val="400"/>
        </a:spcAft>
        <a:buSzPct val="100000"/>
        <a:buFont typeface="Calibri" pitchFamily="34"/>
        <a:buChar char="◦"/>
        <a:tabLst/>
        <a:defRPr lang="en-US" sz="1300" b="0" i="0" u="none" strike="noStrike" kern="1200" cap="none" spc="0" baseline="0">
          <a:solidFill>
            <a:srgbClr val="40404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vasiledeac@acrom.org.ro"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vasideac@arcs.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pic>
        <p:nvPicPr>
          <p:cNvPr id="8" name="Picture 2" descr="CEE Guidance Forum">
            <a:extLst>
              <a:ext uri="{FF2B5EF4-FFF2-40B4-BE49-F238E27FC236}">
                <a16:creationId xmlns:a16="http://schemas.microsoft.com/office/drawing/2014/main" id="{F78710BD-AFB0-0C6A-4431-BCDEDE28A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03" r="16492" b="1"/>
          <a:stretch>
            <a:fillRect/>
          </a:stretch>
        </p:blipFill>
        <p:spPr bwMode="auto">
          <a:xfrm>
            <a:off x="5215776" y="4019740"/>
            <a:ext cx="6954054" cy="280513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EAB8C1D-64F2-B190-8C14-805BE1D2F21C}"/>
              </a:ext>
            </a:extLst>
          </p:cNvPr>
          <p:cNvSpPr txBox="1">
            <a:spLocks noGrp="1"/>
          </p:cNvSpPr>
          <p:nvPr>
            <p:ph type="ctrTitle"/>
          </p:nvPr>
        </p:nvSpPr>
        <p:spPr>
          <a:xfrm>
            <a:off x="522515" y="763650"/>
            <a:ext cx="6362936" cy="1701287"/>
          </a:xfrm>
        </p:spPr>
        <p:txBody>
          <a:bodyPr anchorCtr="1">
            <a:noAutofit/>
          </a:bodyPr>
          <a:lstStyle/>
          <a:p>
            <a:pPr lvl="0" algn="ctr">
              <a:lnSpc>
                <a:spcPct val="106000"/>
              </a:lnSpc>
              <a:spcAft>
                <a:spcPts val="800"/>
              </a:spcAft>
            </a:pPr>
            <a:r>
              <a:rPr lang="ro-RO" sz="6000" b="1" dirty="0">
                <a:latin typeface="Calibri" pitchFamily="34"/>
                <a:cs typeface="Times New Roman" pitchFamily="18"/>
              </a:rPr>
              <a:t>ACROM </a:t>
            </a:r>
            <a:br>
              <a:rPr lang="ro-RO" sz="3200" b="1" dirty="0">
                <a:latin typeface="Calibri" pitchFamily="34"/>
                <a:cs typeface="Times New Roman" pitchFamily="18"/>
              </a:rPr>
            </a:br>
            <a:r>
              <a:rPr lang="ro-RO" sz="3200" b="1" dirty="0">
                <a:latin typeface="Calibri" pitchFamily="34"/>
                <a:cs typeface="Times New Roman" pitchFamily="18"/>
              </a:rPr>
              <a:t>Asociația Consilierilor Români</a:t>
            </a:r>
            <a:br>
              <a:rPr lang="ro-RO" sz="3200" b="1" dirty="0">
                <a:latin typeface="Calibri" pitchFamily="34"/>
                <a:cs typeface="Times New Roman" pitchFamily="18"/>
              </a:rPr>
            </a:br>
            <a:r>
              <a:rPr lang="ro-RO" sz="3200" b="1" dirty="0">
                <a:latin typeface="Calibri" pitchFamily="34"/>
                <a:cs typeface="Times New Roman" pitchFamily="18"/>
              </a:rPr>
              <a:t>Romanian Career Counsellors Association</a:t>
            </a:r>
            <a:endParaRPr lang="en-US" sz="3200" dirty="0">
              <a:latin typeface="Calibri" pitchFamily="34"/>
              <a:cs typeface="Times New Roman" pitchFamily="18"/>
            </a:endParaRPr>
          </a:p>
        </p:txBody>
      </p:sp>
      <p:cxnSp>
        <p:nvCxnSpPr>
          <p:cNvPr id="5" name="Straight Connector 23">
            <a:extLst>
              <a:ext uri="{FF2B5EF4-FFF2-40B4-BE49-F238E27FC236}">
                <a16:creationId xmlns:a16="http://schemas.microsoft.com/office/drawing/2014/main" id="{6063C4AE-F452-5CBD-F042-89D6020DBD20}"/>
              </a:ext>
            </a:extLst>
          </p:cNvPr>
          <p:cNvCxnSpPr>
            <a:cxnSpLocks noMove="1" noResize="1"/>
          </p:cNvCxnSpPr>
          <p:nvPr/>
        </p:nvCxnSpPr>
        <p:spPr>
          <a:xfrm>
            <a:off x="5427750" y="4498921"/>
            <a:ext cx="5636115" cy="0"/>
          </a:xfrm>
          <a:prstGeom prst="straightConnector1">
            <a:avLst/>
          </a:prstGeom>
          <a:noFill/>
          <a:ln w="12701" cap="flat">
            <a:solidFill>
              <a:srgbClr val="404040"/>
            </a:solidFill>
            <a:prstDash val="solid"/>
            <a:miter/>
          </a:ln>
        </p:spPr>
      </p:cxnSp>
      <p:pic>
        <p:nvPicPr>
          <p:cNvPr id="6" name="Picture 5">
            <a:extLst>
              <a:ext uri="{FF2B5EF4-FFF2-40B4-BE49-F238E27FC236}">
                <a16:creationId xmlns:a16="http://schemas.microsoft.com/office/drawing/2014/main" id="{E9131228-DE7C-3F1C-181D-E8F8F5535C4C}"/>
              </a:ext>
            </a:extLst>
          </p:cNvPr>
          <p:cNvPicPr>
            <a:picLocks noChangeAspect="1"/>
          </p:cNvPicPr>
          <p:nvPr/>
        </p:nvPicPr>
        <p:blipFill>
          <a:blip r:embed="rId3"/>
          <a:stretch>
            <a:fillRect/>
          </a:stretch>
        </p:blipFill>
        <p:spPr>
          <a:xfrm>
            <a:off x="8750432" y="-1025111"/>
            <a:ext cx="3964079" cy="3964079"/>
          </a:xfrm>
          <a:prstGeom prst="rect">
            <a:avLst/>
          </a:prstGeom>
          <a:noFill/>
          <a:ln cap="flat">
            <a:noFill/>
          </a:ln>
        </p:spPr>
      </p:pic>
      <p:sp>
        <p:nvSpPr>
          <p:cNvPr id="11" name="Cím 1">
            <a:extLst>
              <a:ext uri="{FF2B5EF4-FFF2-40B4-BE49-F238E27FC236}">
                <a16:creationId xmlns:a16="http://schemas.microsoft.com/office/drawing/2014/main" id="{D0F44B75-6E32-E213-1609-49D6BE035605}"/>
              </a:ext>
            </a:extLst>
          </p:cNvPr>
          <p:cNvSpPr txBox="1">
            <a:spLocks/>
          </p:cNvSpPr>
          <p:nvPr/>
        </p:nvSpPr>
        <p:spPr>
          <a:xfrm>
            <a:off x="220234" y="2598271"/>
            <a:ext cx="6967497" cy="2740477"/>
          </a:xfrm>
          <a:prstGeom prst="rect">
            <a:avLst/>
          </a:prstGeom>
          <a:noFill/>
          <a:ln>
            <a:noFill/>
          </a:ln>
        </p:spPr>
        <p:txBody>
          <a:bodyPr vert="horz" wrap="square" lIns="91440" tIns="45720" rIns="91440" bIns="45720" anchor="b" anchorCtr="0" compatLnSpc="1">
            <a:normAutofit/>
          </a:bodyPr>
          <a:lstStyle>
            <a:lvl1pPr marL="0" marR="0" lvl="0" indent="0" algn="l" defTabSz="914400" rtl="0" fontAlgn="auto" hangingPunct="1">
              <a:lnSpc>
                <a:spcPct val="90000"/>
              </a:lnSpc>
              <a:spcBef>
                <a:spcPts val="0"/>
              </a:spcBef>
              <a:spcAft>
                <a:spcPts val="0"/>
              </a:spcAft>
              <a:buNone/>
              <a:tabLst/>
              <a:defRPr lang="en-US" sz="8000" b="0" i="0" u="none" strike="noStrike" kern="1200" cap="none" spc="-50" baseline="0">
                <a:solidFill>
                  <a:srgbClr val="262626"/>
                </a:solidFill>
                <a:uFillTx/>
                <a:latin typeface="Bookman Old Style"/>
              </a:defRPr>
            </a:lvl1pPr>
          </a:lstStyle>
          <a:p>
            <a:r>
              <a:rPr lang="en-GB" sz="3100" dirty="0">
                <a:solidFill>
                  <a:srgbClr val="0070C0"/>
                </a:solidFill>
              </a:rPr>
              <a:t>Comparative review of the professional standards in Hungary, Romania, Slovakia and the Czech Republic in the field of career development </a:t>
            </a:r>
            <a:r>
              <a:rPr lang="en-GB" sz="3100" b="1" dirty="0">
                <a:solidFill>
                  <a:srgbClr val="0070C0"/>
                </a:solidFill>
              </a:rPr>
              <a:t>ROMANIA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78F7-4DA6-4F2D-2564-6EC7936907AF}"/>
              </a:ext>
            </a:extLst>
          </p:cNvPr>
          <p:cNvSpPr txBox="1">
            <a:spLocks noGrp="1"/>
          </p:cNvSpPr>
          <p:nvPr>
            <p:ph type="ctrTitle"/>
          </p:nvPr>
        </p:nvSpPr>
        <p:spPr>
          <a:xfrm>
            <a:off x="1023850" y="336074"/>
            <a:ext cx="10857292" cy="4237591"/>
          </a:xfrm>
        </p:spPr>
        <p:txBody>
          <a:bodyPr anchor="ctr">
            <a:noAutofit/>
          </a:bodyPr>
          <a:lstStyle/>
          <a:p>
            <a:pPr lvl="0">
              <a:lnSpc>
                <a:spcPct val="106000"/>
              </a:lnSpc>
              <a:spcAft>
                <a:spcPts val="800"/>
              </a:spcAft>
            </a:pPr>
            <a:r>
              <a:rPr lang="en-US" sz="2800" b="1" dirty="0">
                <a:solidFill>
                  <a:srgbClr val="4472C4"/>
                </a:solidFill>
                <a:latin typeface="Calibri" pitchFamily="34"/>
                <a:cs typeface="Times New Roman" pitchFamily="18"/>
              </a:rPr>
              <a:t>Career counseling MODELS</a:t>
            </a:r>
            <a:r>
              <a:rPr lang="ro-RO" sz="2800" b="1" dirty="0">
                <a:solidFill>
                  <a:srgbClr val="4472C4"/>
                </a:solidFill>
                <a:latin typeface="Calibri" pitchFamily="34"/>
                <a:cs typeface="Times New Roman" pitchFamily="18"/>
              </a:rPr>
              <a:t>:</a:t>
            </a:r>
            <a:br>
              <a:rPr lang="ro-RO" sz="2800" dirty="0">
                <a:latin typeface="Calibri" pitchFamily="34"/>
                <a:cs typeface="Times New Roman" pitchFamily="18"/>
              </a:rPr>
            </a:br>
            <a:br>
              <a:rPr lang="ro-RO" sz="2800" dirty="0">
                <a:latin typeface="Calibri" pitchFamily="34"/>
                <a:cs typeface="Times New Roman" pitchFamily="18"/>
              </a:rPr>
            </a:br>
            <a:r>
              <a:rPr lang="en-GB" sz="2800" dirty="0">
                <a:latin typeface="Calibri" panose="020F0502020204030204" pitchFamily="34" charset="0"/>
                <a:cs typeface="Calibri" panose="020F0502020204030204" pitchFamily="34" charset="0"/>
              </a:rPr>
              <a:t>The ICC project – Information and Career Counseling </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ACROM and the GCDF model </a:t>
            </a:r>
            <a:br>
              <a:rPr lang="ro-RO"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The CEC model – of the Romanian Association for Counseling and Support</a:t>
            </a:r>
            <a:br>
              <a:rPr lang="en-GB" sz="2800"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Career Guidance </a:t>
            </a:r>
            <a:r>
              <a:rPr lang="en-GB" sz="2800" b="1" dirty="0" err="1">
                <a:latin typeface="Calibri" panose="020F0502020204030204" pitchFamily="34" charset="0"/>
                <a:cs typeface="Calibri" panose="020F0502020204030204" pitchFamily="34" charset="0"/>
              </a:rPr>
              <a:t>Counselors</a:t>
            </a:r>
            <a:r>
              <a:rPr lang="en-GB" sz="2800" b="1" dirty="0">
                <a:latin typeface="Calibri" panose="020F0502020204030204" pitchFamily="34" charset="0"/>
                <a:cs typeface="Calibri" panose="020F0502020204030204" pitchFamily="34" charset="0"/>
              </a:rPr>
              <a:t> and Vocational </a:t>
            </a:r>
            <a:r>
              <a:rPr lang="en-GB" sz="2800" b="1" dirty="0" err="1">
                <a:latin typeface="Calibri" panose="020F0502020204030204" pitchFamily="34" charset="0"/>
                <a:cs typeface="Calibri" panose="020F0502020204030204" pitchFamily="34" charset="0"/>
              </a:rPr>
              <a:t>Counselors</a:t>
            </a:r>
            <a:r>
              <a:rPr lang="en-RO" sz="2800" b="1" dirty="0">
                <a:effectLst/>
                <a:latin typeface="Calibri" panose="020F0502020204030204" pitchFamily="34" charset="0"/>
                <a:cs typeface="Calibri" panose="020F0502020204030204" pitchFamily="34" charset="0"/>
              </a:rPr>
              <a:t> </a:t>
            </a:r>
            <a:r>
              <a:rPr lang="en-GB" sz="2800" b="1" dirty="0">
                <a:latin typeface="Calibri" panose="020F0502020204030204" pitchFamily="34" charset="0"/>
                <a:cs typeface="Calibri" panose="020F0502020204030204" pitchFamily="34" charset="0"/>
              </a:rPr>
              <a:t>Ministry of Labour – training professional STANDARD;</a:t>
            </a:r>
            <a:br>
              <a:rPr lang="en-GB" sz="2800" b="1" dirty="0">
                <a:latin typeface="Calibri" panose="020F0502020204030204" pitchFamily="34" charset="0"/>
                <a:cs typeface="Calibri" panose="020F0502020204030204" pitchFamily="34" charset="0"/>
              </a:rPr>
            </a:br>
            <a:br>
              <a:rPr lang="en-GB" sz="2800" dirty="0">
                <a:latin typeface="Calibri" panose="020F0502020204030204" pitchFamily="34" charset="0"/>
                <a:cs typeface="Calibri" panose="020F0502020204030204" pitchFamily="34" charset="0"/>
              </a:rPr>
            </a:br>
            <a:r>
              <a:rPr lang="en-GB" sz="2800" b="1" dirty="0" err="1">
                <a:latin typeface="Calibri" panose="020F0502020204030204" pitchFamily="34" charset="0"/>
                <a:cs typeface="Calibri" panose="020F0502020204030204" pitchFamily="34" charset="0"/>
              </a:rPr>
              <a:t>EduCONS</a:t>
            </a:r>
            <a:r>
              <a:rPr lang="en-GB" sz="2800" b="1" dirty="0">
                <a:latin typeface="Calibri" panose="020F0502020204030204" pitchFamily="34" charset="0"/>
                <a:cs typeface="Calibri" panose="020F0502020204030204" pitchFamily="34" charset="0"/>
              </a:rPr>
              <a:t> Model </a:t>
            </a:r>
            <a:r>
              <a:rPr lang="en-GB" sz="2800" dirty="0">
                <a:latin typeface="Calibri" panose="020F0502020204030204" pitchFamily="34" charset="0"/>
                <a:cs typeface="Calibri" panose="020F0502020204030204" pitchFamily="34" charset="0"/>
              </a:rPr>
              <a:t>– Ministry of Education – in implementation stage </a:t>
            </a:r>
            <a:endParaRPr lang="en-US" sz="28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F856F34D-7A73-A0FB-7D21-98CEFAFDB7D7}"/>
              </a:ext>
            </a:extLst>
          </p:cNvPr>
          <p:cNvSpPr txBox="1">
            <a:spLocks noGrp="1"/>
          </p:cNvSpPr>
          <p:nvPr>
            <p:ph type="subTitle" idx="1"/>
          </p:nvPr>
        </p:nvSpPr>
        <p:spPr>
          <a:xfrm>
            <a:off x="1100050" y="5225238"/>
            <a:ext cx="10058400" cy="873809"/>
          </a:xfrm>
        </p:spPr>
        <p:txBody>
          <a:bodyPr>
            <a:noAutofit/>
          </a:bodyPr>
          <a:lstStyle/>
          <a:p>
            <a:pPr lvl="0"/>
            <a:r>
              <a:rPr lang="ro-RO" sz="4400" b="1" dirty="0">
                <a:solidFill>
                  <a:srgbClr val="4472C4"/>
                </a:solidFill>
              </a:rPr>
              <a:t>FORUM</a:t>
            </a:r>
            <a:endParaRPr lang="en-US" sz="4400" b="1" dirty="0">
              <a:solidFill>
                <a:srgbClr val="4472C4"/>
              </a:solidFill>
            </a:endParaRPr>
          </a:p>
        </p:txBody>
      </p:sp>
      <p:pic>
        <p:nvPicPr>
          <p:cNvPr id="4" name="Picture 5">
            <a:extLst>
              <a:ext uri="{FF2B5EF4-FFF2-40B4-BE49-F238E27FC236}">
                <a16:creationId xmlns:a16="http://schemas.microsoft.com/office/drawing/2014/main" id="{F6037772-4EC5-915C-E823-0C0D7BDCC6B3}"/>
              </a:ext>
            </a:extLst>
          </p:cNvPr>
          <p:cNvPicPr>
            <a:picLocks noChangeAspect="1"/>
          </p:cNvPicPr>
          <p:nvPr/>
        </p:nvPicPr>
        <p:blipFill>
          <a:blip r:embed="rId2"/>
          <a:stretch>
            <a:fillRect/>
          </a:stretch>
        </p:blipFill>
        <p:spPr>
          <a:xfrm>
            <a:off x="9907665" y="4573665"/>
            <a:ext cx="2284335" cy="2284335"/>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97D5-93EB-286C-E3AB-B6C2CD74FDD3}"/>
              </a:ext>
            </a:extLst>
          </p:cNvPr>
          <p:cNvSpPr txBox="1">
            <a:spLocks noGrp="1"/>
          </p:cNvSpPr>
          <p:nvPr>
            <p:ph type="ctrTitle"/>
          </p:nvPr>
        </p:nvSpPr>
        <p:spPr>
          <a:xfrm>
            <a:off x="195944" y="0"/>
            <a:ext cx="8708570" cy="4963885"/>
          </a:xfrm>
        </p:spPr>
        <p:txBody>
          <a:bodyPr anchor="ctr">
            <a:noAutofit/>
          </a:bodyPr>
          <a:lstStyle/>
          <a:p>
            <a:r>
              <a:rPr lang="en-GB" sz="2800" b="1" dirty="0">
                <a:solidFill>
                  <a:srgbClr val="0070C0"/>
                </a:solidFill>
              </a:rPr>
              <a:t>Section A – Professionalism</a:t>
            </a:r>
            <a:r>
              <a:rPr lang="en-RO" sz="2800" b="1" dirty="0">
                <a:solidFill>
                  <a:srgbClr val="0070C0"/>
                </a:solidFill>
              </a:rPr>
              <a:t>- </a:t>
            </a:r>
            <a:r>
              <a:rPr lang="en-GB" sz="2800" b="1" dirty="0">
                <a:solidFill>
                  <a:srgbClr val="0070C0"/>
                </a:solidFill>
                <a:latin typeface="Calibri" panose="020F0502020204030204" pitchFamily="34" charset="0"/>
                <a:cs typeface="Calibri" panose="020F0502020204030204" pitchFamily="34" charset="0"/>
              </a:rPr>
              <a:t>A1 Ethical competence</a:t>
            </a:r>
            <a:r>
              <a:rPr lang="ro-RO" sz="2800" b="1" dirty="0">
                <a:solidFill>
                  <a:srgbClr val="0070C0"/>
                </a:solidFill>
                <a:latin typeface="Calibri" panose="020F0502020204030204" pitchFamily="34" charset="0"/>
                <a:cs typeface="Calibri" panose="020F0502020204030204" pitchFamily="34" charset="0"/>
              </a:rPr>
              <a:t>:</a:t>
            </a:r>
            <a:br>
              <a:rPr lang="ro-RO" sz="28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Thus, Finland treats ethics explicitly as a </a:t>
            </a:r>
            <a:r>
              <a:rPr lang="en-GB" sz="2400" b="1" dirty="0">
                <a:latin typeface="Calibri" panose="020F0502020204030204" pitchFamily="34" charset="0"/>
                <a:cs typeface="Calibri" panose="020F0502020204030204" pitchFamily="34" charset="0"/>
              </a:rPr>
              <a:t>visible framework for autonomy and responsibility</a:t>
            </a:r>
            <a:r>
              <a:rPr lang="en-GB" sz="2400" dirty="0">
                <a:latin typeface="Calibri" panose="020F0502020204030204" pitchFamily="34" charset="0"/>
                <a:cs typeface="Calibri" panose="020F0502020204030204" pitchFamily="34" charset="0"/>
              </a:rPr>
              <a:t>, while Romanian tacitly integrates ethics into relational skills and customer/beneficiary-cantered attitudes. </a:t>
            </a:r>
            <a:r>
              <a:rPr lang="en-RO" sz="24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The Romanian approach is strong in terms of human sensitivity, but offers fewer tools to manage complex ethical conflicts, systemic injustices or border issues.</a:t>
            </a:r>
            <a:br>
              <a:rPr lang="en-GB" sz="2400" dirty="0">
                <a:latin typeface="Calibri" panose="020F0502020204030204" pitchFamily="34" charset="0"/>
                <a:cs typeface="Calibri" panose="020F0502020204030204" pitchFamily="34" charset="0"/>
              </a:rPr>
            </a:br>
            <a:br>
              <a:rPr lang="en-RO" sz="800" dirty="0">
                <a:latin typeface="Calibri" panose="020F0502020204030204" pitchFamily="34" charset="0"/>
                <a:cs typeface="Calibri" panose="020F0502020204030204" pitchFamily="34" charset="0"/>
              </a:rPr>
            </a:br>
            <a:r>
              <a:rPr lang="en-GB" sz="2800" b="1" dirty="0">
                <a:solidFill>
                  <a:srgbClr val="0070C0"/>
                </a:solidFill>
                <a:latin typeface="Calibri" panose="020F0502020204030204" pitchFamily="34" charset="0"/>
                <a:cs typeface="Calibri" panose="020F0502020204030204" pitchFamily="34" charset="0"/>
              </a:rPr>
              <a:t>A2 Career Guidance Theory</a:t>
            </a:r>
            <a:r>
              <a:rPr lang="ro-RO" sz="2800" b="1" dirty="0">
                <a:solidFill>
                  <a:srgbClr val="4472C4"/>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Finnish framework uses theory as an </a:t>
            </a:r>
            <a:r>
              <a:rPr lang="en-GB" sz="2400" b="1" dirty="0">
                <a:latin typeface="Calibri" panose="020F0502020204030204" pitchFamily="34" charset="0"/>
                <a:cs typeface="Calibri" panose="020F0502020204030204" pitchFamily="34" charset="0"/>
              </a:rPr>
              <a:t>interpretive and development lens for </a:t>
            </a:r>
            <a:r>
              <a:rPr lang="en-GB" sz="2400" dirty="0">
                <a:latin typeface="Calibri" panose="020F0502020204030204" pitchFamily="34" charset="0"/>
                <a:cs typeface="Calibri" panose="020F0502020204030204" pitchFamily="34" charset="0"/>
              </a:rPr>
              <a:t>the entire professional approach in career counseling</a:t>
            </a:r>
            <a:r>
              <a:rPr lang="en-GB" sz="2400" b="1" dirty="0">
                <a:latin typeface="Calibri" panose="020F0502020204030204" pitchFamily="34" charset="0"/>
                <a:cs typeface="Calibri" panose="020F0502020204030204" pitchFamily="34" charset="0"/>
              </a:rPr>
              <a:t>.</a:t>
            </a:r>
            <a:r>
              <a:rPr lang="en-RO" sz="2400" b="1"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Romanian framework uses theoretical notions as </a:t>
            </a:r>
            <a:r>
              <a:rPr lang="en-GB" sz="2400" b="1" dirty="0">
                <a:latin typeface="Calibri" panose="020F0502020204030204" pitchFamily="34" charset="0"/>
                <a:cs typeface="Calibri" panose="020F0502020204030204" pitchFamily="34" charset="0"/>
              </a:rPr>
              <a:t>context for concrete methods and messages</a:t>
            </a:r>
            <a:r>
              <a:rPr lang="en-GB" sz="2400" dirty="0">
                <a:latin typeface="Calibri" panose="020F0502020204030204" pitchFamily="34" charset="0"/>
                <a:cs typeface="Calibri" panose="020F0502020204030204" pitchFamily="34" charset="0"/>
              </a:rPr>
              <a:t> (e.g. "jobs of the future", "student-centred learning") without asking advisors to occupy a researcher-practitioner role.</a:t>
            </a:r>
            <a:endParaRPr lang="en-US" sz="24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5D758691-70DA-EBC5-4D21-F18E0FCD2B99}"/>
              </a:ext>
            </a:extLst>
          </p:cNvPr>
          <p:cNvSpPr txBox="1">
            <a:spLocks noGrp="1"/>
          </p:cNvSpPr>
          <p:nvPr>
            <p:ph type="subTitle" idx="1"/>
          </p:nvPr>
        </p:nvSpPr>
        <p:spPr>
          <a:xfrm>
            <a:off x="1066800" y="5017668"/>
            <a:ext cx="10058400" cy="873809"/>
          </a:xfrm>
        </p:spPr>
        <p:txBody>
          <a:bodyPr>
            <a:noAutofit/>
          </a:bodyPr>
          <a:lstStyle/>
          <a:p>
            <a:pPr lvl="0"/>
            <a:r>
              <a:rPr lang="ro-RO" sz="4400" b="1" dirty="0">
                <a:solidFill>
                  <a:srgbClr val="4472C4"/>
                </a:solidFill>
              </a:rPr>
              <a:t>FORUM</a:t>
            </a:r>
            <a:endParaRPr lang="en-US" sz="4400" b="1" dirty="0">
              <a:solidFill>
                <a:srgbClr val="4472C4"/>
              </a:solidFill>
            </a:endParaRPr>
          </a:p>
        </p:txBody>
      </p:sp>
      <p:pic>
        <p:nvPicPr>
          <p:cNvPr id="4" name="Picture 5">
            <a:extLst>
              <a:ext uri="{FF2B5EF4-FFF2-40B4-BE49-F238E27FC236}">
                <a16:creationId xmlns:a16="http://schemas.microsoft.com/office/drawing/2014/main" id="{BBC5AAE9-5C11-8768-2781-A88F12A2D420}"/>
              </a:ext>
            </a:extLst>
          </p:cNvPr>
          <p:cNvPicPr>
            <a:picLocks noChangeAspect="1"/>
          </p:cNvPicPr>
          <p:nvPr/>
        </p:nvPicPr>
        <p:blipFill>
          <a:blip r:embed="rId2"/>
          <a:stretch>
            <a:fillRect/>
          </a:stretch>
        </p:blipFill>
        <p:spPr>
          <a:xfrm>
            <a:off x="9907661" y="4573664"/>
            <a:ext cx="2284335" cy="2284335"/>
          </a:xfrm>
          <a:prstGeom prst="rect">
            <a:avLst/>
          </a:prstGeom>
          <a:noFill/>
          <a:ln cap="flat">
            <a:noFill/>
          </a:ln>
        </p:spPr>
      </p:pic>
      <p:pic>
        <p:nvPicPr>
          <p:cNvPr id="5" name="Picture 7">
            <a:extLst>
              <a:ext uri="{FF2B5EF4-FFF2-40B4-BE49-F238E27FC236}">
                <a16:creationId xmlns:a16="http://schemas.microsoft.com/office/drawing/2014/main" id="{A3358288-2E22-9A2C-4943-5F1C4CAFFE8F}"/>
              </a:ext>
            </a:extLst>
          </p:cNvPr>
          <p:cNvPicPr>
            <a:picLocks noChangeAspect="1"/>
          </p:cNvPicPr>
          <p:nvPr/>
        </p:nvPicPr>
        <p:blipFill>
          <a:blip r:embed="rId3"/>
          <a:stretch>
            <a:fillRect/>
          </a:stretch>
        </p:blipFill>
        <p:spPr>
          <a:xfrm>
            <a:off x="8773886" y="63058"/>
            <a:ext cx="3418110" cy="4095285"/>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5A98-8586-78C2-8D4B-F99BBCF45FA1}"/>
              </a:ext>
            </a:extLst>
          </p:cNvPr>
          <p:cNvSpPr txBox="1">
            <a:spLocks noGrp="1"/>
          </p:cNvSpPr>
          <p:nvPr>
            <p:ph type="ctrTitle"/>
          </p:nvPr>
        </p:nvSpPr>
        <p:spPr>
          <a:xfrm>
            <a:off x="318979" y="287075"/>
            <a:ext cx="11738344" cy="3313145"/>
          </a:xfrm>
        </p:spPr>
        <p:txBody>
          <a:bodyPr anchor="ctr">
            <a:noAutofit/>
          </a:bodyPr>
          <a:lstStyle/>
          <a:p>
            <a:pPr lvl="0"/>
            <a:r>
              <a:rPr lang="en-GB" sz="2800" b="1" dirty="0">
                <a:solidFill>
                  <a:srgbClr val="0070C0"/>
                </a:solidFill>
                <a:latin typeface="Calibri" panose="020F0502020204030204" pitchFamily="34" charset="0"/>
                <a:cs typeface="Calibri" panose="020F0502020204030204" pitchFamily="34" charset="0"/>
              </a:rPr>
              <a:t>A3 Reflective Competence</a:t>
            </a:r>
            <a:r>
              <a:rPr lang="ro-RO" sz="2800" b="1" dirty="0">
                <a:solidFill>
                  <a:srgbClr val="0070C0"/>
                </a:solidFill>
                <a:latin typeface="Calibri" panose="020F0502020204030204" pitchFamily="34" charset="0"/>
                <a:cs typeface="Calibri" panose="020F0502020204030204" pitchFamily="34" charset="0"/>
              </a:rPr>
              <a:t>:</a:t>
            </a:r>
            <a:br>
              <a:rPr lang="ro-RO"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Thus, Romanian model prepares </a:t>
            </a:r>
            <a:r>
              <a:rPr lang="en-GB" sz="2800" dirty="0" err="1">
                <a:latin typeface="Calibri" panose="020F0502020204030204" pitchFamily="34" charset="0"/>
                <a:cs typeface="Calibri" panose="020F0502020204030204" pitchFamily="34" charset="0"/>
              </a:rPr>
              <a:t>counselors</a:t>
            </a:r>
            <a:r>
              <a:rPr lang="en-GB" sz="2800" dirty="0">
                <a:latin typeface="Calibri" panose="020F0502020204030204" pitchFamily="34" charset="0"/>
                <a:cs typeface="Calibri" panose="020F0502020204030204" pitchFamily="34" charset="0"/>
              </a:rPr>
              <a:t> to reflect </a:t>
            </a:r>
            <a:r>
              <a:rPr lang="en-GB" sz="2800" b="1" dirty="0">
                <a:latin typeface="Calibri" panose="020F0502020204030204" pitchFamily="34" charset="0"/>
                <a:cs typeface="Calibri" panose="020F0502020204030204" pitchFamily="34" charset="0"/>
              </a:rPr>
              <a:t>in the service of better decisions for clients</a:t>
            </a:r>
            <a:r>
              <a:rPr lang="en-GB" sz="2800" dirty="0">
                <a:latin typeface="Calibri" panose="020F0502020204030204" pitchFamily="34" charset="0"/>
                <a:cs typeface="Calibri" panose="020F0502020204030204" pitchFamily="34" charset="0"/>
              </a:rPr>
              <a:t>, while Finnish framework prepares them to </a:t>
            </a:r>
            <a:r>
              <a:rPr lang="en-GB" sz="2800" b="1" dirty="0">
                <a:latin typeface="Calibri" panose="020F0502020204030204" pitchFamily="34" charset="0"/>
                <a:cs typeface="Calibri" panose="020F0502020204030204" pitchFamily="34" charset="0"/>
              </a:rPr>
              <a:t>reflect on themselves, their profession and the system.</a:t>
            </a:r>
            <a:br>
              <a:rPr lang="en-GB" sz="2800" b="1" dirty="0">
                <a:latin typeface="Calibri" panose="020F0502020204030204" pitchFamily="34" charset="0"/>
                <a:cs typeface="Calibri" panose="020F0502020204030204" pitchFamily="34" charset="0"/>
              </a:rPr>
            </a:br>
            <a:br>
              <a:rPr lang="en-GB" sz="1000" b="1" dirty="0">
                <a:latin typeface="Calibri" panose="020F0502020204030204" pitchFamily="34" charset="0"/>
                <a:cs typeface="Calibri" panose="020F0502020204030204" pitchFamily="34" charset="0"/>
              </a:rPr>
            </a:br>
            <a:r>
              <a:rPr lang="en-GB" sz="2800" b="1" dirty="0">
                <a:solidFill>
                  <a:srgbClr val="0070C0"/>
                </a:solidFill>
                <a:latin typeface="Calibri" panose="020F0502020204030204" pitchFamily="34" charset="0"/>
                <a:cs typeface="Calibri" panose="020F0502020204030204" pitchFamily="34" charset="0"/>
              </a:rPr>
              <a:t>A4 Communication and interaction</a:t>
            </a:r>
            <a:r>
              <a:rPr lang="en-RO" sz="2800" b="1" dirty="0">
                <a:solidFill>
                  <a:srgbClr val="0070C0"/>
                </a:solidFill>
                <a:effectLst/>
                <a:latin typeface="Calibri" panose="020F0502020204030204" pitchFamily="34" charset="0"/>
                <a:cs typeface="Calibri" panose="020F0502020204030204" pitchFamily="34" charset="0"/>
              </a:rPr>
              <a:t> </a:t>
            </a:r>
            <a:r>
              <a:rPr lang="ro-RO" sz="2800" b="1" dirty="0">
                <a:solidFill>
                  <a:srgbClr val="0070C0"/>
                </a:solidFill>
                <a:latin typeface="Calibri" panose="020F0502020204030204" pitchFamily="34" charset="0"/>
                <a:cs typeface="Calibri" panose="020F0502020204030204" pitchFamily="34" charset="0"/>
              </a:rPr>
              <a:t>:</a:t>
            </a:r>
            <a:br>
              <a:rPr lang="ro-RO"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Romanian model offers </a:t>
            </a:r>
            <a:r>
              <a:rPr lang="en-GB" sz="2800" b="1" dirty="0">
                <a:latin typeface="Calibri" panose="020F0502020204030204" pitchFamily="34" charset="0"/>
                <a:cs typeface="Calibri" panose="020F0502020204030204" pitchFamily="34" charset="0"/>
              </a:rPr>
              <a:t>a detailed </a:t>
            </a:r>
            <a:r>
              <a:rPr lang="en-GB" sz="2800" b="1" dirty="0" err="1">
                <a:latin typeface="Calibri" panose="020F0502020204030204" pitchFamily="34" charset="0"/>
                <a:cs typeface="Calibri" panose="020F0502020204030204" pitchFamily="34" charset="0"/>
              </a:rPr>
              <a:t>micropedagogy</a:t>
            </a:r>
            <a:r>
              <a:rPr lang="en-GB" sz="2800" dirty="0">
                <a:latin typeface="Calibri" panose="020F0502020204030204" pitchFamily="34" charset="0"/>
                <a:cs typeface="Calibri" panose="020F0502020204030204" pitchFamily="34" charset="0"/>
              </a:rPr>
              <a:t> of communication during the sessions.</a:t>
            </a:r>
            <a:r>
              <a:rPr lang="en-RO" sz="2800" dirty="0">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Finland offers a </a:t>
            </a:r>
            <a:r>
              <a:rPr lang="en-GB" sz="2800" b="1" dirty="0">
                <a:latin typeface="Calibri" panose="020F0502020204030204" pitchFamily="34" charset="0"/>
                <a:cs typeface="Calibri" panose="020F0502020204030204" pitchFamily="34" charset="0"/>
              </a:rPr>
              <a:t>macro perspective</a:t>
            </a:r>
            <a:r>
              <a:rPr lang="en-GB" sz="2800" dirty="0">
                <a:latin typeface="Calibri" panose="020F0502020204030204" pitchFamily="34" charset="0"/>
                <a:cs typeface="Calibri" panose="020F0502020204030204" pitchFamily="34" charset="0"/>
              </a:rPr>
              <a:t> where communication is also advocacy, networking and professional representation.</a:t>
            </a:r>
            <a:endParaRPr lang="en-US" sz="28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C4740E5D-E81F-17BF-3FEA-F711C45CAB0B}"/>
              </a:ext>
            </a:extLst>
          </p:cNvPr>
          <p:cNvSpPr txBox="1">
            <a:spLocks noGrp="1"/>
          </p:cNvSpPr>
          <p:nvPr>
            <p:ph type="subTitle" idx="1"/>
          </p:nvPr>
        </p:nvSpPr>
        <p:spPr>
          <a:xfrm>
            <a:off x="1100049" y="5225238"/>
            <a:ext cx="10765379" cy="873809"/>
          </a:xfrm>
        </p:spPr>
        <p:txBody>
          <a:bodyPr>
            <a:noAutofit/>
          </a:bodyPr>
          <a:lstStyle/>
          <a:p>
            <a:pPr lvl="0"/>
            <a:r>
              <a:rPr lang="ro-RO" sz="4400" b="1" dirty="0">
                <a:solidFill>
                  <a:srgbClr val="4472C4"/>
                </a:solidFill>
              </a:rPr>
              <a:t>FORUM</a:t>
            </a:r>
            <a:endParaRPr lang="en-US" sz="4400" b="1" dirty="0">
              <a:solidFill>
                <a:srgbClr val="4472C4"/>
              </a:solidFill>
            </a:endParaRPr>
          </a:p>
        </p:txBody>
      </p:sp>
      <p:pic>
        <p:nvPicPr>
          <p:cNvPr id="4" name="Picture 5">
            <a:extLst>
              <a:ext uri="{FF2B5EF4-FFF2-40B4-BE49-F238E27FC236}">
                <a16:creationId xmlns:a16="http://schemas.microsoft.com/office/drawing/2014/main" id="{82EE8965-1F3E-E38E-9C06-A4F53BD37726}"/>
              </a:ext>
            </a:extLst>
          </p:cNvPr>
          <p:cNvPicPr>
            <a:picLocks noChangeAspect="1"/>
          </p:cNvPicPr>
          <p:nvPr/>
        </p:nvPicPr>
        <p:blipFill>
          <a:blip r:embed="rId2"/>
          <a:stretch>
            <a:fillRect/>
          </a:stretch>
        </p:blipFill>
        <p:spPr>
          <a:xfrm>
            <a:off x="9907661" y="4573664"/>
            <a:ext cx="2284335" cy="2284335"/>
          </a:xfrm>
          <a:prstGeom prst="rect">
            <a:avLst/>
          </a:prstGeom>
          <a:noFill/>
          <a:ln cap="flat">
            <a:noFill/>
          </a:ln>
        </p:spPr>
      </p:pic>
      <p:sp>
        <p:nvSpPr>
          <p:cNvPr id="7" name="Title 1">
            <a:extLst>
              <a:ext uri="{FF2B5EF4-FFF2-40B4-BE49-F238E27FC236}">
                <a16:creationId xmlns:a16="http://schemas.microsoft.com/office/drawing/2014/main" id="{6489710D-965D-C8E1-ECD0-7AF7A081F302}"/>
              </a:ext>
            </a:extLst>
          </p:cNvPr>
          <p:cNvSpPr txBox="1">
            <a:spLocks/>
          </p:cNvSpPr>
          <p:nvPr/>
        </p:nvSpPr>
        <p:spPr>
          <a:xfrm>
            <a:off x="217714" y="3661519"/>
            <a:ext cx="11756571" cy="75120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8000" b="0" i="0" u="none" strike="noStrike" kern="1200" cap="none" spc="-50" baseline="0">
                <a:solidFill>
                  <a:srgbClr val="262626"/>
                </a:solidFill>
                <a:uFillTx/>
                <a:latin typeface="Bookman Old Style"/>
              </a:defRPr>
            </a:lvl1pPr>
          </a:lstStyle>
          <a:p>
            <a:r>
              <a:rPr lang="en-GB" sz="1800" dirty="0">
                <a:latin typeface="Calibri" panose="020F0502020204030204" pitchFamily="34" charset="0"/>
                <a:cs typeface="Calibri" panose="020F0502020204030204" pitchFamily="34" charset="0"/>
              </a:rPr>
              <a:t>Both are powerful, but at different levels of abstraction and intervention – the Finnish one relates to the counseling process (intervention), the Romanian one to the training process of career guidance counsellors (or vocational counsellors) – an approach that would later need to be found in their professional activity.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3968-E8F5-AD29-19DE-51FC78A26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7180E-8E6F-6FB0-6264-4DB2BF352345}"/>
              </a:ext>
            </a:extLst>
          </p:cNvPr>
          <p:cNvSpPr txBox="1">
            <a:spLocks noGrp="1"/>
          </p:cNvSpPr>
          <p:nvPr>
            <p:ph type="ctrTitle"/>
          </p:nvPr>
        </p:nvSpPr>
        <p:spPr>
          <a:xfrm>
            <a:off x="4876800" y="16743"/>
            <a:ext cx="7301503" cy="4443572"/>
          </a:xfrm>
        </p:spPr>
        <p:txBody>
          <a:bodyPr anchor="ctr">
            <a:noAutofit/>
          </a:bodyPr>
          <a:lstStyle/>
          <a:p>
            <a:r>
              <a:rPr lang="en-GB" sz="2400" b="1" dirty="0">
                <a:solidFill>
                  <a:srgbClr val="0070C0"/>
                </a:solidFill>
                <a:latin typeface="Calibri" panose="020F0502020204030204" pitchFamily="34" charset="0"/>
                <a:cs typeface="Calibri" panose="020F0502020204030204" pitchFamily="34" charset="0"/>
              </a:rPr>
              <a:t>Section B – Working with clients</a:t>
            </a:r>
            <a:r>
              <a:rPr lang="en-RO" sz="2400" b="1" dirty="0">
                <a:solidFill>
                  <a:srgbClr val="0070C0"/>
                </a:solidFill>
                <a:latin typeface="Calibri" panose="020F0502020204030204" pitchFamily="34" charset="0"/>
                <a:cs typeface="Calibri" panose="020F0502020204030204" pitchFamily="34" charset="0"/>
              </a:rPr>
              <a:t> - </a:t>
            </a:r>
            <a:r>
              <a:rPr lang="en-GB" sz="2400" b="1" dirty="0">
                <a:solidFill>
                  <a:srgbClr val="0070C0"/>
                </a:solidFill>
                <a:latin typeface="Calibri" panose="020F0502020204030204" pitchFamily="34" charset="0"/>
                <a:cs typeface="Calibri" panose="020F0502020204030204" pitchFamily="34" charset="0"/>
              </a:rPr>
              <a:t>B1 Guiding as a process:</a:t>
            </a:r>
            <a:r>
              <a:rPr lang="en-RO" sz="2400" b="1" dirty="0">
                <a:solidFill>
                  <a:srgbClr val="0070C0"/>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Romanian standard is strong in terms of </a:t>
            </a:r>
            <a:r>
              <a:rPr lang="en-GB" sz="2400" i="1" dirty="0">
                <a:latin typeface="Calibri" panose="020F0502020204030204" pitchFamily="34" charset="0"/>
                <a:cs typeface="Calibri" panose="020F0502020204030204" pitchFamily="34" charset="0"/>
              </a:rPr>
              <a:t>step-by-step work with clients</a:t>
            </a:r>
            <a:r>
              <a:rPr lang="en-GB" sz="2400" dirty="0">
                <a:latin typeface="Calibri" panose="020F0502020204030204" pitchFamily="34" charset="0"/>
                <a:cs typeface="Calibri" panose="020F0502020204030204" pitchFamily="34" charset="0"/>
              </a:rPr>
              <a:t>, and weaker in terms of </a:t>
            </a:r>
            <a:r>
              <a:rPr lang="en-GB" sz="2400" i="1" dirty="0">
                <a:latin typeface="Calibri" panose="020F0502020204030204" pitchFamily="34" charset="0"/>
                <a:cs typeface="Calibri" panose="020F0502020204030204" pitchFamily="34" charset="0"/>
              </a:rPr>
              <a:t>evaluative and evidence-based thinking</a:t>
            </a:r>
            <a:r>
              <a:rPr lang="en-GB" sz="2400" dirty="0">
                <a:latin typeface="Calibri" panose="020F0502020204030204" pitchFamily="34" charset="0"/>
                <a:cs typeface="Calibri" panose="020F0502020204030204" pitchFamily="34" charset="0"/>
              </a:rPr>
              <a:t> about the process.</a:t>
            </a:r>
            <a:br>
              <a:rPr lang="en-GB" sz="2400" dirty="0">
                <a:latin typeface="Calibri" panose="020F0502020204030204" pitchFamily="34" charset="0"/>
                <a:cs typeface="Calibri" panose="020F0502020204030204" pitchFamily="34" charset="0"/>
              </a:rPr>
            </a:br>
            <a:br>
              <a:rPr lang="en-GB" sz="800" dirty="0">
                <a:latin typeface="Calibri" panose="020F0502020204030204" pitchFamily="34" charset="0"/>
                <a:cs typeface="Calibri" panose="020F0502020204030204" pitchFamily="34" charset="0"/>
              </a:rPr>
            </a:br>
            <a:r>
              <a:rPr lang="en-GB" sz="2400" b="1" dirty="0">
                <a:solidFill>
                  <a:srgbClr val="0070C0"/>
                </a:solidFill>
                <a:latin typeface="Calibri" panose="020F0502020204030204" pitchFamily="34" charset="0"/>
                <a:cs typeface="Calibri" panose="020F0502020204030204" pitchFamily="34" charset="0"/>
              </a:rPr>
              <a:t>B2 Guidance and theories of learning:</a:t>
            </a:r>
            <a:r>
              <a:rPr lang="en-RO" sz="2400" b="1" dirty="0">
                <a:solidFill>
                  <a:srgbClr val="0070C0"/>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The focus is on aligning clients with a changing labour market, not on using formal theories to critically examine guiding goals and practices.</a:t>
            </a:r>
            <a:br>
              <a:rPr lang="en-GB" sz="2400" dirty="0">
                <a:latin typeface="Calibri" panose="020F0502020204030204" pitchFamily="34" charset="0"/>
                <a:cs typeface="Calibri" panose="020F0502020204030204" pitchFamily="34" charset="0"/>
              </a:rPr>
            </a:br>
            <a:br>
              <a:rPr lang="en-GB" sz="800" dirty="0">
                <a:latin typeface="Calibri" panose="020F0502020204030204" pitchFamily="34" charset="0"/>
                <a:cs typeface="Calibri" panose="020F0502020204030204" pitchFamily="34" charset="0"/>
              </a:rPr>
            </a:br>
            <a:r>
              <a:rPr lang="en-GB" sz="2400" b="1" dirty="0">
                <a:solidFill>
                  <a:srgbClr val="0070C0"/>
                </a:solidFill>
                <a:latin typeface="Calibri" panose="020F0502020204030204" pitchFamily="34" charset="0"/>
                <a:cs typeface="Calibri" panose="020F0502020204030204" pitchFamily="34" charset="0"/>
              </a:rPr>
              <a:t>B3 Methodological competence: </a:t>
            </a:r>
            <a:r>
              <a:rPr lang="en-GB" sz="2400" dirty="0">
                <a:latin typeface="Calibri" panose="020F0502020204030204" pitchFamily="34" charset="0"/>
                <a:cs typeface="Calibri" panose="020F0502020204030204" pitchFamily="34" charset="0"/>
              </a:rPr>
              <a:t>Finnish model provides a </a:t>
            </a:r>
            <a:r>
              <a:rPr lang="en-GB" sz="2400" b="1" dirty="0">
                <a:latin typeface="Calibri" panose="020F0502020204030204" pitchFamily="34" charset="0"/>
                <a:cs typeface="Calibri" panose="020F0502020204030204" pitchFamily="34" charset="0"/>
              </a:rPr>
              <a:t>meta-methodological framework</a:t>
            </a:r>
            <a:r>
              <a:rPr lang="en-GB" sz="2400" dirty="0">
                <a:latin typeface="Calibri" panose="020F0502020204030204" pitchFamily="34" charset="0"/>
                <a:cs typeface="Calibri" panose="020F0502020204030204" pitchFamily="34" charset="0"/>
              </a:rPr>
              <a:t>; Romanian standard offers a </a:t>
            </a:r>
            <a:r>
              <a:rPr lang="en-GB" sz="2400" b="1" dirty="0">
                <a:latin typeface="Calibri" panose="020F0502020204030204" pitchFamily="34" charset="0"/>
                <a:cs typeface="Calibri" panose="020F0502020204030204" pitchFamily="34" charset="0"/>
              </a:rPr>
              <a:t>detailed methodological curriculum</a:t>
            </a:r>
            <a:r>
              <a:rPr lang="en-GB"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43C6AB6-90EB-4C2A-8365-248F660F97EE}"/>
              </a:ext>
            </a:extLst>
          </p:cNvPr>
          <p:cNvSpPr txBox="1">
            <a:spLocks noGrp="1"/>
          </p:cNvSpPr>
          <p:nvPr>
            <p:ph type="subTitle" idx="1"/>
          </p:nvPr>
        </p:nvSpPr>
        <p:spPr>
          <a:xfrm>
            <a:off x="1100049" y="5225238"/>
            <a:ext cx="10765379" cy="873809"/>
          </a:xfrm>
        </p:spPr>
        <p:txBody>
          <a:bodyPr>
            <a:noAutofit/>
          </a:bodyPr>
          <a:lstStyle/>
          <a:p>
            <a:pPr lvl="0"/>
            <a:r>
              <a:rPr lang="ro-RO" sz="4400" b="1" dirty="0">
                <a:solidFill>
                  <a:srgbClr val="4472C4"/>
                </a:solidFill>
              </a:rPr>
              <a:t>FORUM</a:t>
            </a:r>
            <a:endParaRPr lang="en-US" sz="4400" b="1" dirty="0">
              <a:solidFill>
                <a:srgbClr val="4472C4"/>
              </a:solidFill>
            </a:endParaRPr>
          </a:p>
        </p:txBody>
      </p:sp>
      <p:pic>
        <p:nvPicPr>
          <p:cNvPr id="4" name="Picture 5">
            <a:extLst>
              <a:ext uri="{FF2B5EF4-FFF2-40B4-BE49-F238E27FC236}">
                <a16:creationId xmlns:a16="http://schemas.microsoft.com/office/drawing/2014/main" id="{47315C4D-0AA4-9753-9909-144262B5B333}"/>
              </a:ext>
            </a:extLst>
          </p:cNvPr>
          <p:cNvPicPr>
            <a:picLocks noChangeAspect="1"/>
          </p:cNvPicPr>
          <p:nvPr/>
        </p:nvPicPr>
        <p:blipFill>
          <a:blip r:embed="rId2"/>
          <a:stretch>
            <a:fillRect/>
          </a:stretch>
        </p:blipFill>
        <p:spPr>
          <a:xfrm>
            <a:off x="9907661" y="4573664"/>
            <a:ext cx="2284335" cy="2284335"/>
          </a:xfrm>
          <a:prstGeom prst="rect">
            <a:avLst/>
          </a:prstGeom>
          <a:noFill/>
          <a:ln cap="flat">
            <a:noFill/>
          </a:ln>
        </p:spPr>
      </p:pic>
      <p:pic>
        <p:nvPicPr>
          <p:cNvPr id="5" name="Picture 5">
            <a:extLst>
              <a:ext uri="{FF2B5EF4-FFF2-40B4-BE49-F238E27FC236}">
                <a16:creationId xmlns:a16="http://schemas.microsoft.com/office/drawing/2014/main" id="{557850DF-7AA7-3FC5-A346-9EA66F49778E}"/>
              </a:ext>
            </a:extLst>
          </p:cNvPr>
          <p:cNvPicPr>
            <a:picLocks noChangeAspect="1"/>
          </p:cNvPicPr>
          <p:nvPr/>
        </p:nvPicPr>
        <p:blipFill>
          <a:blip r:embed="rId3"/>
          <a:stretch>
            <a:fillRect/>
          </a:stretch>
        </p:blipFill>
        <p:spPr>
          <a:xfrm>
            <a:off x="13697" y="16742"/>
            <a:ext cx="4786903" cy="4443572"/>
          </a:xfrm>
          <a:prstGeom prst="rect">
            <a:avLst/>
          </a:prstGeom>
          <a:noFill/>
          <a:ln cap="flat">
            <a:noFill/>
          </a:ln>
        </p:spPr>
      </p:pic>
    </p:spTree>
    <p:extLst>
      <p:ext uri="{BB962C8B-B14F-4D97-AF65-F5344CB8AC3E}">
        <p14:creationId xmlns:p14="http://schemas.microsoft.com/office/powerpoint/2010/main" val="1663457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9C82-09F3-5445-93C9-E944DBD4218E}"/>
              </a:ext>
            </a:extLst>
          </p:cNvPr>
          <p:cNvSpPr txBox="1">
            <a:spLocks noGrp="1"/>
          </p:cNvSpPr>
          <p:nvPr>
            <p:ph type="ctrTitle"/>
          </p:nvPr>
        </p:nvSpPr>
        <p:spPr>
          <a:xfrm>
            <a:off x="195206" y="123287"/>
            <a:ext cx="7283280" cy="4315013"/>
          </a:xfrm>
        </p:spPr>
        <p:txBody>
          <a:bodyPr anchor="ctr">
            <a:noAutofit/>
          </a:bodyPr>
          <a:lstStyle/>
          <a:p>
            <a:r>
              <a:rPr lang="en-GB" sz="2400" b="1" dirty="0">
                <a:solidFill>
                  <a:srgbClr val="0070C0"/>
                </a:solidFill>
                <a:latin typeface="Calibri" panose="020F0502020204030204" pitchFamily="34" charset="0"/>
                <a:cs typeface="Calibri" panose="020F0502020204030204" pitchFamily="34" charset="0"/>
              </a:rPr>
              <a:t>Section C – Systemic competence - C1 Lifelong Guidance (LLG)</a:t>
            </a:r>
            <a:r>
              <a:rPr lang="ro-RO" sz="2400" b="1" dirty="0">
                <a:solidFill>
                  <a:srgbClr val="0070C0"/>
                </a:solidFill>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LLG in Romanian model is client-centric, but not system-centric</a:t>
            </a:r>
            <a:r>
              <a:rPr lang="en-GB" sz="2400" dirty="0">
                <a:latin typeface="Calibri" panose="020F0502020204030204" pitchFamily="34" charset="0"/>
                <a:cs typeface="Calibri" panose="020F0502020204030204" pitchFamily="34" charset="0"/>
              </a:rPr>
              <a:t>: the counselor brings the individual to lifelong learning; he does not expect to co-model the national LLG architecture</a:t>
            </a:r>
            <a:br>
              <a:rPr lang="en-GB" sz="2400" dirty="0">
                <a:latin typeface="Calibri" panose="020F0502020204030204" pitchFamily="34" charset="0"/>
                <a:cs typeface="Calibri" panose="020F0502020204030204" pitchFamily="34" charset="0"/>
              </a:rPr>
            </a:br>
            <a:br>
              <a:rPr lang="en-GB" sz="2400" dirty="0">
                <a:latin typeface="Calibri" panose="020F0502020204030204" pitchFamily="34" charset="0"/>
                <a:cs typeface="Calibri" panose="020F0502020204030204" pitchFamily="34" charset="0"/>
              </a:rPr>
            </a:br>
            <a:r>
              <a:rPr lang="en-GB" sz="2400" b="1" dirty="0">
                <a:solidFill>
                  <a:srgbClr val="0070C0"/>
                </a:solidFill>
                <a:latin typeface="Calibri" panose="020F0502020204030204" pitchFamily="34" charset="0"/>
                <a:cs typeface="Calibri" panose="020F0502020204030204" pitchFamily="34" charset="0"/>
              </a:rPr>
              <a:t>C2 Systems</a:t>
            </a:r>
            <a:r>
              <a:rPr lang="en-RO" sz="2400" b="1" dirty="0">
                <a:solidFill>
                  <a:srgbClr val="0070C0"/>
                </a:solidFill>
                <a:latin typeface="Calibri" panose="020F0502020204030204" pitchFamily="34" charset="0"/>
                <a:cs typeface="Calibri" panose="020F0502020204030204" pitchFamily="34" charset="0"/>
              </a:rPr>
              <a:t>: </a:t>
            </a:r>
            <a:r>
              <a:rPr lang="en-RO" sz="2400" dirty="0">
                <a:latin typeface="Calibri" panose="020F0502020204030204" pitchFamily="34" charset="0"/>
                <a:cs typeface="Calibri" panose="020F0502020204030204" pitchFamily="34" charset="0"/>
              </a:rPr>
              <a:t>Romanian model presents a </a:t>
            </a:r>
            <a:r>
              <a:rPr lang="en-GB" sz="2400" dirty="0">
                <a:latin typeface="Calibri" panose="020F0502020204030204" pitchFamily="34" charset="0"/>
                <a:cs typeface="Calibri" panose="020F0502020204030204" pitchFamily="34" charset="0"/>
              </a:rPr>
              <a:t>strong signal that professionals are expected to </a:t>
            </a:r>
            <a:r>
              <a:rPr lang="en-GB" sz="2400" b="1" dirty="0">
                <a:latin typeface="Calibri" panose="020F0502020204030204" pitchFamily="34" charset="0"/>
                <a:cs typeface="Calibri" panose="020F0502020204030204" pitchFamily="34" charset="0"/>
              </a:rPr>
              <a:t>read the system</a:t>
            </a:r>
            <a:r>
              <a:rPr lang="en-GB" sz="2400" dirty="0">
                <a:latin typeface="Calibri" panose="020F0502020204030204" pitchFamily="34" charset="0"/>
                <a:cs typeface="Calibri" panose="020F0502020204030204" pitchFamily="34" charset="0"/>
              </a:rPr>
              <a:t> and interact with key actors, but not necessarily to get involved in the development of institutional strategies or multi-level governance. Systemic competence is presented as </a:t>
            </a:r>
            <a:r>
              <a:rPr lang="en-GB" sz="2400" i="1" dirty="0">
                <a:latin typeface="Calibri" panose="020F0502020204030204" pitchFamily="34" charset="0"/>
                <a:cs typeface="Calibri" panose="020F0502020204030204" pitchFamily="34" charset="0"/>
              </a:rPr>
              <a:t>bottom-up sensitivity and information gathering</a:t>
            </a:r>
            <a:r>
              <a:rPr lang="en-GB" sz="2400" dirty="0">
                <a:latin typeface="Calibri" panose="020F0502020204030204" pitchFamily="34" charset="0"/>
                <a:cs typeface="Calibri" panose="020F0502020204030204" pitchFamily="34" charset="0"/>
              </a:rPr>
              <a:t>, rather than top-down </a:t>
            </a:r>
            <a:r>
              <a:rPr lang="en-GB" sz="2400" i="1" dirty="0">
                <a:latin typeface="Calibri" panose="020F0502020204030204" pitchFamily="34" charset="0"/>
                <a:cs typeface="Calibri" panose="020F0502020204030204" pitchFamily="34" charset="0"/>
              </a:rPr>
              <a:t>design and co-creation; </a:t>
            </a:r>
            <a:endParaRPr lang="en-US" sz="24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8CB8A88-13CB-2349-E661-C2C98BED628F}"/>
              </a:ext>
            </a:extLst>
          </p:cNvPr>
          <p:cNvSpPr txBox="1">
            <a:spLocks noGrp="1"/>
          </p:cNvSpPr>
          <p:nvPr>
            <p:ph type="subTitle" idx="1"/>
          </p:nvPr>
        </p:nvSpPr>
        <p:spPr>
          <a:xfrm>
            <a:off x="1066803" y="5245784"/>
            <a:ext cx="10058400" cy="873809"/>
          </a:xfrm>
        </p:spPr>
        <p:txBody>
          <a:bodyPr>
            <a:noAutofit/>
          </a:bodyPr>
          <a:lstStyle/>
          <a:p>
            <a:pPr lvl="0"/>
            <a:r>
              <a:rPr lang="ro-RO" sz="4400" b="1">
                <a:solidFill>
                  <a:srgbClr val="4472C4"/>
                </a:solidFill>
              </a:rPr>
              <a:t>FORUM</a:t>
            </a:r>
            <a:endParaRPr lang="en-US" sz="4400" b="1">
              <a:solidFill>
                <a:srgbClr val="4472C4"/>
              </a:solidFill>
            </a:endParaRPr>
          </a:p>
        </p:txBody>
      </p:sp>
      <p:pic>
        <p:nvPicPr>
          <p:cNvPr id="4" name="Picture 5">
            <a:extLst>
              <a:ext uri="{FF2B5EF4-FFF2-40B4-BE49-F238E27FC236}">
                <a16:creationId xmlns:a16="http://schemas.microsoft.com/office/drawing/2014/main" id="{48DA7E52-E29B-602D-60CA-0EC3C0AAEA40}"/>
              </a:ext>
            </a:extLst>
          </p:cNvPr>
          <p:cNvPicPr>
            <a:picLocks noChangeAspect="1"/>
          </p:cNvPicPr>
          <p:nvPr/>
        </p:nvPicPr>
        <p:blipFill>
          <a:blip r:embed="rId2"/>
          <a:stretch>
            <a:fillRect/>
          </a:stretch>
        </p:blipFill>
        <p:spPr>
          <a:xfrm>
            <a:off x="9907661" y="4573664"/>
            <a:ext cx="2284335" cy="2284335"/>
          </a:xfrm>
          <a:prstGeom prst="rect">
            <a:avLst/>
          </a:prstGeom>
          <a:noFill/>
          <a:ln cap="flat">
            <a:noFill/>
          </a:ln>
        </p:spPr>
      </p:pic>
      <p:pic>
        <p:nvPicPr>
          <p:cNvPr id="5" name="Picture 5">
            <a:extLst>
              <a:ext uri="{FF2B5EF4-FFF2-40B4-BE49-F238E27FC236}">
                <a16:creationId xmlns:a16="http://schemas.microsoft.com/office/drawing/2014/main" id="{8D8233BA-56F7-A7A2-C1EE-0863C1DEF3CC}"/>
              </a:ext>
            </a:extLst>
          </p:cNvPr>
          <p:cNvPicPr>
            <a:picLocks noChangeAspect="1"/>
          </p:cNvPicPr>
          <p:nvPr/>
        </p:nvPicPr>
        <p:blipFill>
          <a:blip r:embed="rId3"/>
          <a:stretch>
            <a:fillRect/>
          </a:stretch>
        </p:blipFill>
        <p:spPr>
          <a:xfrm>
            <a:off x="7228114" y="0"/>
            <a:ext cx="4963885" cy="4438301"/>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CCC1-2144-08A4-7B0D-EE5A036F1029}"/>
              </a:ext>
            </a:extLst>
          </p:cNvPr>
          <p:cNvSpPr txBox="1">
            <a:spLocks noGrp="1"/>
          </p:cNvSpPr>
          <p:nvPr>
            <p:ph type="ctrTitle"/>
          </p:nvPr>
        </p:nvSpPr>
        <p:spPr>
          <a:xfrm>
            <a:off x="5682343" y="123288"/>
            <a:ext cx="6274991" cy="4222680"/>
          </a:xfrm>
        </p:spPr>
        <p:txBody>
          <a:bodyPr anchor="ctr">
            <a:noAutofit/>
          </a:bodyPr>
          <a:lstStyle/>
          <a:p>
            <a:r>
              <a:rPr lang="en-GB" sz="2400" b="1" dirty="0">
                <a:solidFill>
                  <a:srgbClr val="0070C0"/>
                </a:solidFill>
                <a:latin typeface="Calibri" panose="020F0502020204030204" pitchFamily="34" charset="0"/>
                <a:cs typeface="Calibri" panose="020F0502020204030204" pitchFamily="34" charset="0"/>
              </a:rPr>
              <a:t>C3 Interbranch and sectoral networks</a:t>
            </a:r>
            <a:r>
              <a:rPr lang="ro-RO" sz="2400" b="1" dirty="0">
                <a:solidFill>
                  <a:srgbClr val="0070C0"/>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Romania's career </a:t>
            </a:r>
            <a:r>
              <a:rPr lang="en-GB" sz="2400" dirty="0" err="1">
                <a:latin typeface="Calibri" panose="020F0502020204030204" pitchFamily="34" charset="0"/>
                <a:cs typeface="Calibri" panose="020F0502020204030204" pitchFamily="34" charset="0"/>
              </a:rPr>
              <a:t>counselors</a:t>
            </a:r>
            <a:r>
              <a:rPr lang="en-GB" sz="2400" dirty="0">
                <a:latin typeface="Calibri" panose="020F0502020204030204" pitchFamily="34" charset="0"/>
                <a:cs typeface="Calibri" panose="020F0502020204030204" pitchFamily="34" charset="0"/>
              </a:rPr>
              <a:t> are </a:t>
            </a:r>
            <a:r>
              <a:rPr lang="en-GB" sz="2400" b="1" dirty="0">
                <a:latin typeface="Calibri" panose="020F0502020204030204" pitchFamily="34" charset="0"/>
                <a:cs typeface="Calibri" panose="020F0502020204030204" pitchFamily="34" charset="0"/>
              </a:rPr>
              <a:t>integrated into local educational and HR networks</a:t>
            </a:r>
            <a:r>
              <a:rPr lang="en-GB" sz="2400" dirty="0">
                <a:latin typeface="Calibri" panose="020F0502020204030204" pitchFamily="34" charset="0"/>
                <a:cs typeface="Calibri" panose="020F0502020204030204" pitchFamily="34" charset="0"/>
              </a:rPr>
              <a:t>, which is a strength, but networking is presented as "getting information and support for clients", not as "building a common mentoring ecosystem".</a:t>
            </a:r>
            <a:br>
              <a:rPr lang="en-GB" sz="2400" dirty="0">
                <a:latin typeface="Calibri" panose="020F0502020204030204" pitchFamily="34" charset="0"/>
                <a:cs typeface="Calibri" panose="020F0502020204030204" pitchFamily="34" charset="0"/>
              </a:rPr>
            </a:br>
            <a:br>
              <a:rPr lang="en-GB" sz="2400" dirty="0">
                <a:latin typeface="Calibri" panose="020F0502020204030204" pitchFamily="34" charset="0"/>
                <a:cs typeface="Calibri" panose="020F0502020204030204" pitchFamily="34" charset="0"/>
              </a:rPr>
            </a:br>
            <a:r>
              <a:rPr lang="en-GB" sz="2400" b="1" dirty="0">
                <a:solidFill>
                  <a:srgbClr val="0070C0"/>
                </a:solidFill>
                <a:latin typeface="Calibri" panose="020F0502020204030204" pitchFamily="34" charset="0"/>
                <a:cs typeface="Calibri" panose="020F0502020204030204" pitchFamily="34" charset="0"/>
              </a:rPr>
              <a:t>C4 Strategic competence: </a:t>
            </a:r>
            <a:r>
              <a:rPr lang="en-GB" sz="2400" dirty="0">
                <a:latin typeface="Calibri" panose="020F0502020204030204" pitchFamily="34" charset="0"/>
                <a:cs typeface="Calibri" panose="020F0502020204030204" pitchFamily="34" charset="0"/>
              </a:rPr>
              <a:t>Romanian model cultivates strategic thinking at the </a:t>
            </a:r>
            <a:r>
              <a:rPr lang="en-GB" sz="2400" i="1" dirty="0">
                <a:latin typeface="Calibri" panose="020F0502020204030204" pitchFamily="34" charset="0"/>
                <a:cs typeface="Calibri" panose="020F0502020204030204" pitchFamily="34" charset="0"/>
              </a:rPr>
              <a:t>micro and </a:t>
            </a:r>
            <a:r>
              <a:rPr lang="en-GB" sz="2400" i="1" dirty="0" err="1">
                <a:latin typeface="Calibri" panose="020F0502020204030204" pitchFamily="34" charset="0"/>
                <a:cs typeface="Calibri" panose="020F0502020204030204" pitchFamily="34" charset="0"/>
              </a:rPr>
              <a:t>meso</a:t>
            </a:r>
            <a:r>
              <a:rPr lang="en-GB" sz="2400" i="1" dirty="0">
                <a:latin typeface="Calibri" panose="020F0502020204030204" pitchFamily="34" charset="0"/>
                <a:cs typeface="Calibri" panose="020F0502020204030204" pitchFamily="34" charset="0"/>
              </a:rPr>
              <a:t> level</a:t>
            </a:r>
            <a:r>
              <a:rPr lang="en-GB" sz="2400" dirty="0">
                <a:latin typeface="Calibri" panose="020F0502020204030204" pitchFamily="34" charset="0"/>
                <a:cs typeface="Calibri" panose="020F0502020204030204" pitchFamily="34" charset="0"/>
              </a:rPr>
              <a:t> (programs, individual trajectories), while Finnish model expands it at the </a:t>
            </a:r>
            <a:r>
              <a:rPr lang="en-GB" sz="2400" i="1" dirty="0">
                <a:latin typeface="Calibri" panose="020F0502020204030204" pitchFamily="34" charset="0"/>
                <a:cs typeface="Calibri" panose="020F0502020204030204" pitchFamily="34" charset="0"/>
              </a:rPr>
              <a:t>macro level</a:t>
            </a:r>
            <a:r>
              <a:rPr lang="en-GB" sz="2400" dirty="0">
                <a:latin typeface="Calibri" panose="020F0502020204030204" pitchFamily="34" charset="0"/>
                <a:cs typeface="Calibri" panose="020F0502020204030204" pitchFamily="34" charset="0"/>
              </a:rPr>
              <a:t> (service systems, quality governance).</a:t>
            </a:r>
            <a:r>
              <a:rPr lang="en-RO" sz="2400" dirty="0">
                <a:effectLst/>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CE72BDE-E883-7FDD-2DCA-645E0D7CF902}"/>
              </a:ext>
            </a:extLst>
          </p:cNvPr>
          <p:cNvSpPr txBox="1">
            <a:spLocks noGrp="1"/>
          </p:cNvSpPr>
          <p:nvPr>
            <p:ph type="subTitle" idx="1"/>
          </p:nvPr>
        </p:nvSpPr>
        <p:spPr>
          <a:xfrm>
            <a:off x="1100050" y="5225238"/>
            <a:ext cx="10058400" cy="873809"/>
          </a:xfrm>
        </p:spPr>
        <p:txBody>
          <a:bodyPr>
            <a:noAutofit/>
          </a:bodyPr>
          <a:lstStyle/>
          <a:p>
            <a:pPr lvl="0"/>
            <a:r>
              <a:rPr lang="ro-RO" sz="4400" b="1">
                <a:solidFill>
                  <a:srgbClr val="4472C4"/>
                </a:solidFill>
              </a:rPr>
              <a:t>FORUM</a:t>
            </a:r>
            <a:endParaRPr lang="en-US" sz="4400" b="1">
              <a:solidFill>
                <a:srgbClr val="4472C4"/>
              </a:solidFill>
            </a:endParaRPr>
          </a:p>
        </p:txBody>
      </p:sp>
      <p:pic>
        <p:nvPicPr>
          <p:cNvPr id="4" name="Picture 5">
            <a:extLst>
              <a:ext uri="{FF2B5EF4-FFF2-40B4-BE49-F238E27FC236}">
                <a16:creationId xmlns:a16="http://schemas.microsoft.com/office/drawing/2014/main" id="{1784123E-162A-B902-77B6-640418DEE351}"/>
              </a:ext>
            </a:extLst>
          </p:cNvPr>
          <p:cNvPicPr>
            <a:picLocks noChangeAspect="1"/>
          </p:cNvPicPr>
          <p:nvPr/>
        </p:nvPicPr>
        <p:blipFill>
          <a:blip r:embed="rId2"/>
          <a:stretch>
            <a:fillRect/>
          </a:stretch>
        </p:blipFill>
        <p:spPr>
          <a:xfrm>
            <a:off x="9907661" y="4573664"/>
            <a:ext cx="2284335" cy="2284335"/>
          </a:xfrm>
          <a:prstGeom prst="rect">
            <a:avLst/>
          </a:prstGeom>
          <a:noFill/>
          <a:ln cap="flat">
            <a:noFill/>
          </a:ln>
        </p:spPr>
      </p:pic>
      <p:pic>
        <p:nvPicPr>
          <p:cNvPr id="5" name="Picture 5">
            <a:extLst>
              <a:ext uri="{FF2B5EF4-FFF2-40B4-BE49-F238E27FC236}">
                <a16:creationId xmlns:a16="http://schemas.microsoft.com/office/drawing/2014/main" id="{D9C6495F-4623-44E2-1C13-A16D8561B52E}"/>
              </a:ext>
            </a:extLst>
          </p:cNvPr>
          <p:cNvPicPr>
            <a:picLocks noChangeAspect="1"/>
          </p:cNvPicPr>
          <p:nvPr/>
        </p:nvPicPr>
        <p:blipFill>
          <a:blip r:embed="rId3"/>
          <a:stretch>
            <a:fillRect/>
          </a:stretch>
        </p:blipFill>
        <p:spPr>
          <a:xfrm>
            <a:off x="0" y="0"/>
            <a:ext cx="5682343" cy="4466286"/>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B13F-0FCC-B897-C3BA-B29A1CA00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57BCE-058A-7FE5-D2C7-5951AC24C3CB}"/>
              </a:ext>
            </a:extLst>
          </p:cNvPr>
          <p:cNvSpPr txBox="1">
            <a:spLocks noGrp="1"/>
          </p:cNvSpPr>
          <p:nvPr>
            <p:ph type="ctrTitle"/>
          </p:nvPr>
        </p:nvSpPr>
        <p:spPr>
          <a:xfrm>
            <a:off x="318979" y="287075"/>
            <a:ext cx="11738344" cy="3991011"/>
          </a:xfrm>
        </p:spPr>
        <p:txBody>
          <a:bodyPr anchor="ctr">
            <a:noAutofit/>
          </a:bodyPr>
          <a:lstStyle/>
          <a:p>
            <a:r>
              <a:rPr lang="en-GB" sz="2400" b="1" dirty="0">
                <a:solidFill>
                  <a:srgbClr val="0070C0"/>
                </a:solidFill>
              </a:rPr>
              <a:t>General summary</a:t>
            </a:r>
            <a:br>
              <a:rPr lang="en-RO" sz="2400" b="1" dirty="0"/>
            </a:br>
            <a:br>
              <a:rPr lang="en-RO" sz="2400" b="1" dirty="0"/>
            </a:br>
            <a:r>
              <a:rPr lang="en-GB" sz="2400" b="1" dirty="0"/>
              <a:t>Finnish </a:t>
            </a:r>
            <a:r>
              <a:rPr lang="en-GB" sz="2400" dirty="0"/>
              <a:t>model offers a </a:t>
            </a:r>
            <a:r>
              <a:rPr lang="en-GB" sz="2400" b="1" dirty="0"/>
              <a:t>reflective, theory-informed, and systems-oriented meta-framework</a:t>
            </a:r>
            <a:r>
              <a:rPr lang="en-GB" sz="2400" dirty="0"/>
              <a:t> suitable for professionalization, cross-sectoral LLG policies, and competency-based PCD.</a:t>
            </a:r>
            <a:br>
              <a:rPr lang="en-GB" sz="2400" dirty="0"/>
            </a:br>
            <a:br>
              <a:rPr lang="en-RO" sz="2400" dirty="0"/>
            </a:br>
            <a:r>
              <a:rPr lang="en-GB" sz="2400" b="1" dirty="0"/>
              <a:t>Romanian </a:t>
            </a:r>
            <a:r>
              <a:rPr lang="en-GB" sz="2400" dirty="0"/>
              <a:t>model offers an </a:t>
            </a:r>
            <a:r>
              <a:rPr lang="en-GB" sz="2400" b="1" dirty="0"/>
              <a:t>occupational standard rich in practice, similar to a curriculum</a:t>
            </a:r>
            <a:r>
              <a:rPr lang="en-GB" sz="2400" dirty="0"/>
              <a:t>, ideal for designing and accrediting training programs and ensuring a solid minimum standard of practice (180 hours; strong emphasis on practice, methods and communication).</a:t>
            </a:r>
            <a:endParaRPr lang="en-RO" sz="2400" dirty="0"/>
          </a:p>
        </p:txBody>
      </p:sp>
      <p:sp>
        <p:nvSpPr>
          <p:cNvPr id="3" name="Subtitle 2">
            <a:extLst>
              <a:ext uri="{FF2B5EF4-FFF2-40B4-BE49-F238E27FC236}">
                <a16:creationId xmlns:a16="http://schemas.microsoft.com/office/drawing/2014/main" id="{4D6A7406-7853-F08E-15FA-A695FBB24A23}"/>
              </a:ext>
            </a:extLst>
          </p:cNvPr>
          <p:cNvSpPr txBox="1">
            <a:spLocks noGrp="1"/>
          </p:cNvSpPr>
          <p:nvPr>
            <p:ph type="subTitle" idx="1"/>
          </p:nvPr>
        </p:nvSpPr>
        <p:spPr>
          <a:xfrm>
            <a:off x="1100049" y="5225238"/>
            <a:ext cx="10765379" cy="873809"/>
          </a:xfrm>
        </p:spPr>
        <p:txBody>
          <a:bodyPr>
            <a:noAutofit/>
          </a:bodyPr>
          <a:lstStyle/>
          <a:p>
            <a:pPr lvl="0"/>
            <a:r>
              <a:rPr lang="ro-RO" sz="4400" b="1" dirty="0">
                <a:solidFill>
                  <a:srgbClr val="4472C4"/>
                </a:solidFill>
              </a:rPr>
              <a:t>FORUM</a:t>
            </a:r>
            <a:endParaRPr lang="en-US" sz="4400" b="1" dirty="0">
              <a:solidFill>
                <a:srgbClr val="4472C4"/>
              </a:solidFill>
            </a:endParaRPr>
          </a:p>
        </p:txBody>
      </p:sp>
      <p:pic>
        <p:nvPicPr>
          <p:cNvPr id="4" name="Picture 5">
            <a:extLst>
              <a:ext uri="{FF2B5EF4-FFF2-40B4-BE49-F238E27FC236}">
                <a16:creationId xmlns:a16="http://schemas.microsoft.com/office/drawing/2014/main" id="{BF4CD2D7-2416-D551-FB1E-47163B056095}"/>
              </a:ext>
            </a:extLst>
          </p:cNvPr>
          <p:cNvPicPr>
            <a:picLocks noChangeAspect="1"/>
          </p:cNvPicPr>
          <p:nvPr/>
        </p:nvPicPr>
        <p:blipFill>
          <a:blip r:embed="rId2"/>
          <a:stretch>
            <a:fillRect/>
          </a:stretch>
        </p:blipFill>
        <p:spPr>
          <a:xfrm>
            <a:off x="9907661" y="4573664"/>
            <a:ext cx="2284335" cy="2284335"/>
          </a:xfrm>
          <a:prstGeom prst="rect">
            <a:avLst/>
          </a:prstGeom>
          <a:noFill/>
          <a:ln cap="flat">
            <a:noFill/>
          </a:ln>
        </p:spPr>
      </p:pic>
      <p:sp>
        <p:nvSpPr>
          <p:cNvPr id="5" name="Title 1">
            <a:extLst>
              <a:ext uri="{FF2B5EF4-FFF2-40B4-BE49-F238E27FC236}">
                <a16:creationId xmlns:a16="http://schemas.microsoft.com/office/drawing/2014/main" id="{7887887E-6C25-83F5-DA8E-E5F75BADD5CF}"/>
              </a:ext>
            </a:extLst>
          </p:cNvPr>
          <p:cNvSpPr txBox="1">
            <a:spLocks/>
          </p:cNvSpPr>
          <p:nvPr/>
        </p:nvSpPr>
        <p:spPr>
          <a:xfrm>
            <a:off x="3918857" y="4573663"/>
            <a:ext cx="4223658" cy="1663851"/>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8000" b="0" i="0" u="none" strike="noStrike" kern="1200" cap="none" spc="-50" baseline="0">
                <a:solidFill>
                  <a:srgbClr val="262626"/>
                </a:solidFill>
                <a:uFillTx/>
                <a:latin typeface="Bookman Old Style"/>
              </a:defRPr>
            </a:lvl1pPr>
          </a:lstStyle>
          <a:p>
            <a:pPr algn="r"/>
            <a:r>
              <a:rPr lang="ro-RO" sz="2000" b="1" dirty="0" err="1">
                <a:solidFill>
                  <a:srgbClr val="4472C4"/>
                </a:solidFill>
                <a:latin typeface="Calibri"/>
                <a:cs typeface="Times New Roman" pitchFamily="18"/>
              </a:rPr>
              <a:t>Thank</a:t>
            </a:r>
            <a:r>
              <a:rPr lang="ro-RO" sz="2000" b="1" dirty="0">
                <a:solidFill>
                  <a:srgbClr val="4472C4"/>
                </a:solidFill>
                <a:latin typeface="Calibri"/>
                <a:cs typeface="Times New Roman" pitchFamily="18"/>
              </a:rPr>
              <a:t> </a:t>
            </a:r>
            <a:r>
              <a:rPr lang="ro-RO" sz="2000" b="1" dirty="0" err="1">
                <a:solidFill>
                  <a:srgbClr val="4472C4"/>
                </a:solidFill>
                <a:latin typeface="Calibri"/>
                <a:cs typeface="Times New Roman" pitchFamily="18"/>
              </a:rPr>
              <a:t>you</a:t>
            </a:r>
            <a:r>
              <a:rPr lang="ro-RO" sz="2000" b="1" dirty="0">
                <a:solidFill>
                  <a:srgbClr val="4472C4"/>
                </a:solidFill>
                <a:latin typeface="Calibri"/>
                <a:cs typeface="Times New Roman" pitchFamily="18"/>
              </a:rPr>
              <a:t>!                             </a:t>
            </a:r>
            <a:r>
              <a:rPr lang="ro-RO" sz="2000" dirty="0">
                <a:latin typeface="Calibri"/>
                <a:cs typeface="Times New Roman" pitchFamily="18"/>
              </a:rPr>
              <a:t>dr. Vasile DEAC</a:t>
            </a:r>
            <a:br>
              <a:rPr lang="ro-RO" sz="2000" dirty="0">
                <a:latin typeface="Calibri"/>
                <a:cs typeface="Times New Roman" pitchFamily="18"/>
              </a:rPr>
            </a:br>
            <a:r>
              <a:rPr lang="ro-RO" sz="2000" dirty="0">
                <a:latin typeface="Calibri"/>
                <a:cs typeface="Times New Roman" pitchFamily="18"/>
              </a:rPr>
              <a:t>0040.721203291</a:t>
            </a:r>
            <a:br>
              <a:rPr lang="ro-RO" sz="2000" dirty="0">
                <a:latin typeface="Calibri"/>
                <a:cs typeface="Times New Roman" pitchFamily="18"/>
              </a:rPr>
            </a:br>
            <a:r>
              <a:rPr lang="ro-RO" sz="2000" dirty="0">
                <a:solidFill>
                  <a:srgbClr val="1F1F1F"/>
                </a:solidFill>
                <a:latin typeface="Calibri"/>
                <a:hlinkClick r:id="rId3">
                  <a:extLst>
                    <a:ext uri="{A12FA001-AC4F-418D-AE19-62706E023703}">
                      <ahyp:hlinkClr xmlns:ahyp="http://schemas.microsoft.com/office/drawing/2018/hyperlinkcolor" val="tx"/>
                    </a:ext>
                  </a:extLst>
                </a:hlinkClick>
              </a:rPr>
              <a:t>vasiledeac@acrom.org.ro</a:t>
            </a:r>
            <a:br>
              <a:rPr lang="ro-RO" sz="2000" dirty="0">
                <a:solidFill>
                  <a:srgbClr val="1F1F1F"/>
                </a:solidFill>
                <a:latin typeface="Calibri"/>
              </a:rPr>
            </a:br>
            <a:r>
              <a:rPr lang="ro-RO" sz="2000" dirty="0">
                <a:solidFill>
                  <a:srgbClr val="1F1F1F"/>
                </a:solidFill>
                <a:latin typeface="Calibri"/>
                <a:hlinkClick r:id="rId4">
                  <a:extLst>
                    <a:ext uri="{A12FA001-AC4F-418D-AE19-62706E023703}">
                      <ahyp:hlinkClr xmlns:ahyp="http://schemas.microsoft.com/office/drawing/2018/hyperlinkcolor" val="tx"/>
                    </a:ext>
                  </a:extLst>
                </a:hlinkClick>
              </a:rPr>
              <a:t>vasideac@arcs.ro</a:t>
            </a:r>
            <a:br>
              <a:rPr lang="ro-RO" sz="2000" dirty="0">
                <a:solidFill>
                  <a:srgbClr val="1F1F1F"/>
                </a:solidFill>
                <a:latin typeface="Calibri"/>
              </a:rPr>
            </a:br>
            <a:r>
              <a:rPr lang="ro-RO" sz="2000" dirty="0" err="1">
                <a:solidFill>
                  <a:srgbClr val="1F1F1F"/>
                </a:solidFill>
                <a:latin typeface="Calibri"/>
              </a:rPr>
              <a:t>www.acrom.org.ro</a:t>
            </a:r>
            <a:endParaRPr lang="ro-RO" sz="2000" dirty="0">
              <a:latin typeface="Calibri"/>
              <a:cs typeface="Times New Roman" pitchFamily="18"/>
            </a:endParaRPr>
          </a:p>
        </p:txBody>
      </p:sp>
    </p:spTree>
    <p:extLst>
      <p:ext uri="{BB962C8B-B14F-4D97-AF65-F5344CB8AC3E}">
        <p14:creationId xmlns:p14="http://schemas.microsoft.com/office/powerpoint/2010/main" val="3279775064"/>
      </p:ext>
    </p:extLst>
  </p:cSld>
  <p:clrMapOvr>
    <a:masterClrMapping/>
  </p:clrMapOvr>
</p:sld>
</file>

<file path=ppt/theme/theme1.xml><?xml version="1.0" encoding="utf-8"?>
<a:theme xmlns:a="http://schemas.openxmlformats.org/drawingml/2006/main" name="Cust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%7b5961466B-3CF8-4F7F-9DBD-555236D8284C%7dtf56160789_win32</Template>
  <TotalTime>460</TotalTime>
  <Words>739</Words>
  <Application>Microsoft Office PowerPoint</Application>
  <PresentationFormat>Szélesvásznú</PresentationFormat>
  <Paragraphs>18</Paragraphs>
  <Slides>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8</vt:i4>
      </vt:variant>
    </vt:vector>
  </HeadingPairs>
  <TitlesOfParts>
    <vt:vector size="13" baseType="lpstr">
      <vt:lpstr>Arial</vt:lpstr>
      <vt:lpstr>Bookman Old Style</vt:lpstr>
      <vt:lpstr>Calibri</vt:lpstr>
      <vt:lpstr>Franklin Gothic Book</vt:lpstr>
      <vt:lpstr>Custom</vt:lpstr>
      <vt:lpstr>ACROM  Asociația Consilierilor Români Romanian Career Counsellors Association</vt:lpstr>
      <vt:lpstr>Career counseling MODELS:  The ICC project – Information and Career Counseling  ACROM and the GCDF model  The CEC model – of the Romanian Association for Counseling and Support Career Guidance Counselors and Vocational Counselors Ministry of Labour – training professional STANDARD;  EduCONS Model – Ministry of Education – in implementation stage </vt:lpstr>
      <vt:lpstr>Section A – Professionalism- A1 Ethical competence: Thus, Finland treats ethics explicitly as a visible framework for autonomy and responsibility, while Romanian tacitly integrates ethics into relational skills and customer/beneficiary-cantered attitudes.  The Romanian approach is strong in terms of human sensitivity, but offers fewer tools to manage complex ethical conflicts, systemic injustices or border issues.  A2 Career Guidance Theory: Finnish framework uses theory as an interpretive and development lens for the entire professional approach in career counseling. Romanian framework uses theoretical notions as context for concrete methods and messages (e.g. "jobs of the future", "student-centred learning") without asking advisors to occupy a researcher-practitioner role.</vt:lpstr>
      <vt:lpstr>A3 Reflective Competence: Thus, Romanian model prepares counselors to reflect in the service of better decisions for clients, while Finnish framework prepares them to reflect on themselves, their profession and the system.  A4 Communication and interaction : Romanian model offers a detailed micropedagogy of communication during the sessions. Finland offers a macro perspective where communication is also advocacy, networking and professional representation.</vt:lpstr>
      <vt:lpstr>Section B – Working with clients - B1 Guiding as a process: Romanian standard is strong in terms of step-by-step work with clients, and weaker in terms of evaluative and evidence-based thinking about the process.  B2 Guidance and theories of learning: The focus is on aligning clients with a changing labour market, not on using formal theories to critically examine guiding goals and practices.  B3 Methodological competence: Finnish model provides a meta-methodological framework; Romanian standard offers a detailed methodological curriculum. </vt:lpstr>
      <vt:lpstr>Section C – Systemic competence - C1 Lifelong Guidance (LLG): LLG in Romanian model is client-centric, but not system-centric: the counselor brings the individual to lifelong learning; he does not expect to co-model the national LLG architecture  C2 Systems: Romanian model presents a strong signal that professionals are expected to read the system and interact with key actors, but not necessarily to get involved in the development of institutional strategies or multi-level governance. Systemic competence is presented as bottom-up sensitivity and information gathering, rather than top-down design and co-creation; </vt:lpstr>
      <vt:lpstr>C3 Interbranch and sectoral networks: Romania's career counselors are integrated into local educational and HR networks, which is a strength, but networking is presented as "getting information and support for clients", not as "building a common mentoring ecosystem".  C4 Strategic competence: Romanian model cultivates strategic thinking at the micro and meso level (programs, individual trajectories), while Finnish model expands it at the macro level (service systems, quality governance). </vt:lpstr>
      <vt:lpstr>General summary  Finnish model offers a reflective, theory-informed, and systems-oriented meta-framework suitable for professionalization, cross-sectoral LLG policies, and competency-based PCD.  Romanian model offers an occupational standard rich in practice, similar to a curriculum, ideal for designing and accrediting training programs and ensuring a solid minimum standard of practice (180 hours; strong emphasis on practice, methods and 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Vasile DEAC</dc:creator>
  <cp:lastModifiedBy>Borbély-Pecze Tibor Bors Dr.</cp:lastModifiedBy>
  <cp:revision>12</cp:revision>
  <dcterms:created xsi:type="dcterms:W3CDTF">2024-11-09T07:27:32Z</dcterms:created>
  <dcterms:modified xsi:type="dcterms:W3CDTF">2026-02-09T11:59:44Z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